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diagrams/data1.xml" ContentType="application/vnd.openxmlformats-officedocument.drawingml.diagramData+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8"/>
  </p:notesMasterIdLst>
  <p:sldIdLst>
    <p:sldId id="277" r:id="rId2"/>
    <p:sldId id="256" r:id="rId3"/>
    <p:sldId id="268" r:id="rId4"/>
    <p:sldId id="269" r:id="rId5"/>
    <p:sldId id="273" r:id="rId6"/>
    <p:sldId id="257" r:id="rId7"/>
    <p:sldId id="274" r:id="rId8"/>
    <p:sldId id="264" r:id="rId9"/>
    <p:sldId id="263" r:id="rId10"/>
    <p:sldId id="265" r:id="rId11"/>
    <p:sldId id="278" r:id="rId12"/>
    <p:sldId id="272" r:id="rId13"/>
    <p:sldId id="275" r:id="rId14"/>
    <p:sldId id="276" r:id="rId15"/>
    <p:sldId id="258" r:id="rId16"/>
    <p:sldId id="27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E4844E"/>
    <a:srgbClr val="CC6600"/>
    <a:srgbClr val="FF9900"/>
    <a:srgbClr val="E0713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132" autoAdjust="0"/>
    <p:restoredTop sz="90385" autoAdjust="0"/>
  </p:normalViewPr>
  <p:slideViewPr>
    <p:cSldViewPr>
      <p:cViewPr>
        <p:scale>
          <a:sx n="60" d="100"/>
          <a:sy n="60" d="100"/>
        </p:scale>
        <p:origin x="-1500" y="-288"/>
      </p:cViewPr>
      <p:guideLst>
        <p:guide orient="horz" pos="2160"/>
        <p:guide pos="2880"/>
      </p:guideLst>
    </p:cSldViewPr>
  </p:slideViewPr>
  <p:notesTextViewPr>
    <p:cViewPr>
      <p:scale>
        <a:sx n="125" d="100"/>
        <a:sy n="125"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1FE8672-FD1D-4F7F-8CBD-679F937C6C89}" type="doc">
      <dgm:prSet loTypeId="urn:microsoft.com/office/officeart/2005/8/layout/list1" loCatId="list" qsTypeId="urn:microsoft.com/office/officeart/2005/8/quickstyle/3d7" qsCatId="3D" csTypeId="urn:microsoft.com/office/officeart/2005/8/colors/accent2_2" csCatId="accent2" phldr="1"/>
      <dgm:spPr/>
      <dgm:t>
        <a:bodyPr/>
        <a:lstStyle/>
        <a:p>
          <a:endParaRPr lang="en-US"/>
        </a:p>
      </dgm:t>
    </dgm:pt>
    <dgm:pt modelId="{D119BF3D-5E04-47E0-8AF2-035274509C38}">
      <dgm:prSet phldrT="[Text]"/>
      <dgm:spPr/>
      <dgm:t>
        <a:bodyPr/>
        <a:lstStyle/>
        <a:p>
          <a:r>
            <a:rPr lang="en-US" b="1" dirty="0" smtClean="0">
              <a:latin typeface="Aharoni" pitchFamily="2" charset="-79"/>
              <a:cs typeface="Aharoni" pitchFamily="2" charset="-79"/>
            </a:rPr>
            <a:t>Verbal </a:t>
          </a:r>
          <a:endParaRPr lang="en-US" b="1" dirty="0">
            <a:latin typeface="Aharoni" pitchFamily="2" charset="-79"/>
            <a:cs typeface="Aharoni" pitchFamily="2" charset="-79"/>
          </a:endParaRPr>
        </a:p>
      </dgm:t>
    </dgm:pt>
    <dgm:pt modelId="{4D2E6773-545F-406F-A63B-AD8EA3252F2B}" type="parTrans" cxnId="{0FAE10B7-14A4-4B5A-8DFE-AA5D5E402827}">
      <dgm:prSet/>
      <dgm:spPr/>
      <dgm:t>
        <a:bodyPr/>
        <a:lstStyle/>
        <a:p>
          <a:endParaRPr lang="en-US"/>
        </a:p>
      </dgm:t>
    </dgm:pt>
    <dgm:pt modelId="{DFBA7129-0991-44DE-9F8D-F59A78D7F93F}" type="sibTrans" cxnId="{0FAE10B7-14A4-4B5A-8DFE-AA5D5E402827}">
      <dgm:prSet/>
      <dgm:spPr/>
      <dgm:t>
        <a:bodyPr/>
        <a:lstStyle/>
        <a:p>
          <a:endParaRPr lang="en-US"/>
        </a:p>
      </dgm:t>
    </dgm:pt>
    <dgm:pt modelId="{7F843FBD-5842-491D-81CE-A4FE1603962F}">
      <dgm:prSet phldrT="[Text]"/>
      <dgm:spPr/>
      <dgm:t>
        <a:bodyPr/>
        <a:lstStyle/>
        <a:p>
          <a:r>
            <a:rPr lang="en-US" b="1" dirty="0" smtClean="0">
              <a:latin typeface="Aharoni" pitchFamily="2" charset="-79"/>
              <a:cs typeface="Aharoni" pitchFamily="2" charset="-79"/>
            </a:rPr>
            <a:t>Social </a:t>
          </a:r>
          <a:endParaRPr lang="en-US" b="1" dirty="0">
            <a:latin typeface="Aharoni" pitchFamily="2" charset="-79"/>
            <a:cs typeface="Aharoni" pitchFamily="2" charset="-79"/>
          </a:endParaRPr>
        </a:p>
      </dgm:t>
    </dgm:pt>
    <dgm:pt modelId="{88B6A6F8-C08B-4FE6-B5C3-E61E58207705}" type="parTrans" cxnId="{8DE647BF-C6E0-4228-8BEF-7B62FFE14265}">
      <dgm:prSet/>
      <dgm:spPr/>
      <dgm:t>
        <a:bodyPr/>
        <a:lstStyle/>
        <a:p>
          <a:endParaRPr lang="en-US"/>
        </a:p>
      </dgm:t>
    </dgm:pt>
    <dgm:pt modelId="{9301DC9B-65C3-4D7F-9406-CEA6AEA0D623}" type="sibTrans" cxnId="{8DE647BF-C6E0-4228-8BEF-7B62FFE14265}">
      <dgm:prSet/>
      <dgm:spPr/>
      <dgm:t>
        <a:bodyPr/>
        <a:lstStyle/>
        <a:p>
          <a:endParaRPr lang="en-US"/>
        </a:p>
      </dgm:t>
    </dgm:pt>
    <dgm:pt modelId="{EECADCA6-4214-4F7F-AA76-AD0B1DC99AEE}">
      <dgm:prSet phldrT="[Text]"/>
      <dgm:spPr/>
      <dgm:t>
        <a:bodyPr/>
        <a:lstStyle/>
        <a:p>
          <a:r>
            <a:rPr lang="en-US" b="1" dirty="0" smtClean="0">
              <a:latin typeface="Aharoni" pitchFamily="2" charset="-79"/>
              <a:cs typeface="Aharoni" pitchFamily="2" charset="-79"/>
            </a:rPr>
            <a:t> Physical</a:t>
          </a:r>
          <a:endParaRPr lang="en-US" b="1" dirty="0">
            <a:latin typeface="Aharoni" pitchFamily="2" charset="-79"/>
            <a:cs typeface="Aharoni" pitchFamily="2" charset="-79"/>
          </a:endParaRPr>
        </a:p>
      </dgm:t>
    </dgm:pt>
    <dgm:pt modelId="{017A8FF7-0719-4069-8D48-0394B14C6542}" type="parTrans" cxnId="{AFE1A162-53A0-487D-B313-EFEDD3BC3F14}">
      <dgm:prSet/>
      <dgm:spPr/>
      <dgm:t>
        <a:bodyPr/>
        <a:lstStyle/>
        <a:p>
          <a:endParaRPr lang="en-US"/>
        </a:p>
      </dgm:t>
    </dgm:pt>
    <dgm:pt modelId="{436E4EF7-28F4-4B92-8D11-CAC2F2D093FD}" type="sibTrans" cxnId="{AFE1A162-53A0-487D-B313-EFEDD3BC3F14}">
      <dgm:prSet/>
      <dgm:spPr/>
      <dgm:t>
        <a:bodyPr/>
        <a:lstStyle/>
        <a:p>
          <a:endParaRPr lang="en-US"/>
        </a:p>
      </dgm:t>
    </dgm:pt>
    <dgm:pt modelId="{357A9AB2-6874-43EB-AEE5-B515698E723D}">
      <dgm:prSet phldrT="[Text]"/>
      <dgm:spPr/>
      <dgm:t>
        <a:bodyPr/>
        <a:lstStyle/>
        <a:p>
          <a:r>
            <a:rPr lang="en-US" b="1" dirty="0" smtClean="0">
              <a:latin typeface="Aharoni" pitchFamily="2" charset="-79"/>
              <a:cs typeface="Aharoni" pitchFamily="2" charset="-79"/>
            </a:rPr>
            <a:t>Cyber/Text</a:t>
          </a:r>
          <a:endParaRPr lang="en-US" b="1" dirty="0">
            <a:latin typeface="Aharoni" pitchFamily="2" charset="-79"/>
            <a:cs typeface="Aharoni" pitchFamily="2" charset="-79"/>
          </a:endParaRPr>
        </a:p>
      </dgm:t>
    </dgm:pt>
    <dgm:pt modelId="{BA703F62-BFB4-4B16-AB58-57F59B387254}" type="parTrans" cxnId="{5E3D7605-455B-451E-864D-338A7D73EBCF}">
      <dgm:prSet/>
      <dgm:spPr/>
      <dgm:t>
        <a:bodyPr/>
        <a:lstStyle/>
        <a:p>
          <a:endParaRPr lang="en-US"/>
        </a:p>
      </dgm:t>
    </dgm:pt>
    <dgm:pt modelId="{08C51965-8BE5-4C17-A69A-B98325F3ECC9}" type="sibTrans" cxnId="{5E3D7605-455B-451E-864D-338A7D73EBCF}">
      <dgm:prSet/>
      <dgm:spPr/>
      <dgm:t>
        <a:bodyPr/>
        <a:lstStyle/>
        <a:p>
          <a:endParaRPr lang="en-US"/>
        </a:p>
      </dgm:t>
    </dgm:pt>
    <dgm:pt modelId="{F9A6EA16-6FB3-4BD1-B4D6-E95E3FEF379F}" type="pres">
      <dgm:prSet presAssocID="{91FE8672-FD1D-4F7F-8CBD-679F937C6C89}" presName="linear" presStyleCnt="0">
        <dgm:presLayoutVars>
          <dgm:dir/>
          <dgm:animLvl val="lvl"/>
          <dgm:resizeHandles val="exact"/>
        </dgm:presLayoutVars>
      </dgm:prSet>
      <dgm:spPr/>
      <dgm:t>
        <a:bodyPr/>
        <a:lstStyle/>
        <a:p>
          <a:endParaRPr lang="en-US"/>
        </a:p>
      </dgm:t>
    </dgm:pt>
    <dgm:pt modelId="{5263E54B-9BDF-4E21-9FE5-495B55E36EEE}" type="pres">
      <dgm:prSet presAssocID="{D119BF3D-5E04-47E0-8AF2-035274509C38}" presName="parentLin" presStyleCnt="0"/>
      <dgm:spPr/>
      <dgm:t>
        <a:bodyPr/>
        <a:lstStyle/>
        <a:p>
          <a:endParaRPr lang="en-US"/>
        </a:p>
      </dgm:t>
    </dgm:pt>
    <dgm:pt modelId="{3B2A3B78-DA71-40EE-B7C4-3BB46C502A9F}" type="pres">
      <dgm:prSet presAssocID="{D119BF3D-5E04-47E0-8AF2-035274509C38}" presName="parentLeftMargin" presStyleLbl="node1" presStyleIdx="0" presStyleCnt="4"/>
      <dgm:spPr/>
      <dgm:t>
        <a:bodyPr/>
        <a:lstStyle/>
        <a:p>
          <a:endParaRPr lang="en-US"/>
        </a:p>
      </dgm:t>
    </dgm:pt>
    <dgm:pt modelId="{60314349-B90C-45A5-9AB7-584C806A9B64}" type="pres">
      <dgm:prSet presAssocID="{D119BF3D-5E04-47E0-8AF2-035274509C38}" presName="parentText" presStyleLbl="node1" presStyleIdx="0" presStyleCnt="4" custLinFactNeighborY="8887">
        <dgm:presLayoutVars>
          <dgm:chMax val="0"/>
          <dgm:bulletEnabled val="1"/>
        </dgm:presLayoutVars>
      </dgm:prSet>
      <dgm:spPr/>
      <dgm:t>
        <a:bodyPr/>
        <a:lstStyle/>
        <a:p>
          <a:endParaRPr lang="en-US"/>
        </a:p>
      </dgm:t>
    </dgm:pt>
    <dgm:pt modelId="{B582BBC4-AD2B-4642-BD5E-0312233494B2}" type="pres">
      <dgm:prSet presAssocID="{D119BF3D-5E04-47E0-8AF2-035274509C38}" presName="negativeSpace" presStyleCnt="0"/>
      <dgm:spPr/>
      <dgm:t>
        <a:bodyPr/>
        <a:lstStyle/>
        <a:p>
          <a:endParaRPr lang="en-US"/>
        </a:p>
      </dgm:t>
    </dgm:pt>
    <dgm:pt modelId="{170397F9-7391-4A19-8E6D-033FB2B9F8D8}" type="pres">
      <dgm:prSet presAssocID="{D119BF3D-5E04-47E0-8AF2-035274509C38}" presName="childText" presStyleLbl="conFgAcc1" presStyleIdx="0" presStyleCnt="4">
        <dgm:presLayoutVars>
          <dgm:bulletEnabled val="1"/>
        </dgm:presLayoutVars>
      </dgm:prSet>
      <dgm:spPr/>
      <dgm:t>
        <a:bodyPr/>
        <a:lstStyle/>
        <a:p>
          <a:endParaRPr lang="en-US"/>
        </a:p>
      </dgm:t>
    </dgm:pt>
    <dgm:pt modelId="{672FED5F-D6B6-4DA7-97B0-B69C740CF426}" type="pres">
      <dgm:prSet presAssocID="{DFBA7129-0991-44DE-9F8D-F59A78D7F93F}" presName="spaceBetweenRectangles" presStyleCnt="0"/>
      <dgm:spPr/>
      <dgm:t>
        <a:bodyPr/>
        <a:lstStyle/>
        <a:p>
          <a:endParaRPr lang="en-US"/>
        </a:p>
      </dgm:t>
    </dgm:pt>
    <dgm:pt modelId="{B710DD09-D6FE-4E4B-8BC2-A751A7F54F5E}" type="pres">
      <dgm:prSet presAssocID="{7F843FBD-5842-491D-81CE-A4FE1603962F}" presName="parentLin" presStyleCnt="0"/>
      <dgm:spPr/>
      <dgm:t>
        <a:bodyPr/>
        <a:lstStyle/>
        <a:p>
          <a:endParaRPr lang="en-US"/>
        </a:p>
      </dgm:t>
    </dgm:pt>
    <dgm:pt modelId="{19DF7B14-5010-4DC0-8380-7CCC25F486A6}" type="pres">
      <dgm:prSet presAssocID="{7F843FBD-5842-491D-81CE-A4FE1603962F}" presName="parentLeftMargin" presStyleLbl="node1" presStyleIdx="0" presStyleCnt="4"/>
      <dgm:spPr/>
      <dgm:t>
        <a:bodyPr/>
        <a:lstStyle/>
        <a:p>
          <a:endParaRPr lang="en-US"/>
        </a:p>
      </dgm:t>
    </dgm:pt>
    <dgm:pt modelId="{E83761D9-BE5A-49AD-94B8-C9B09285B4DC}" type="pres">
      <dgm:prSet presAssocID="{7F843FBD-5842-491D-81CE-A4FE1603962F}" presName="parentText" presStyleLbl="node1" presStyleIdx="1" presStyleCnt="4">
        <dgm:presLayoutVars>
          <dgm:chMax val="0"/>
          <dgm:bulletEnabled val="1"/>
        </dgm:presLayoutVars>
      </dgm:prSet>
      <dgm:spPr/>
      <dgm:t>
        <a:bodyPr/>
        <a:lstStyle/>
        <a:p>
          <a:endParaRPr lang="en-US"/>
        </a:p>
      </dgm:t>
    </dgm:pt>
    <dgm:pt modelId="{55361B7F-A18B-4F16-9D65-4BA858051004}" type="pres">
      <dgm:prSet presAssocID="{7F843FBD-5842-491D-81CE-A4FE1603962F}" presName="negativeSpace" presStyleCnt="0"/>
      <dgm:spPr/>
      <dgm:t>
        <a:bodyPr/>
        <a:lstStyle/>
        <a:p>
          <a:endParaRPr lang="en-US"/>
        </a:p>
      </dgm:t>
    </dgm:pt>
    <dgm:pt modelId="{87127F19-6BC0-4A03-BDBE-0EAC0E1B17B0}" type="pres">
      <dgm:prSet presAssocID="{7F843FBD-5842-491D-81CE-A4FE1603962F}" presName="childText" presStyleLbl="conFgAcc1" presStyleIdx="1" presStyleCnt="4">
        <dgm:presLayoutVars>
          <dgm:bulletEnabled val="1"/>
        </dgm:presLayoutVars>
      </dgm:prSet>
      <dgm:spPr/>
      <dgm:t>
        <a:bodyPr/>
        <a:lstStyle/>
        <a:p>
          <a:endParaRPr lang="en-US"/>
        </a:p>
      </dgm:t>
    </dgm:pt>
    <dgm:pt modelId="{DAA00483-247C-4717-8DD1-FB6C0C3726B9}" type="pres">
      <dgm:prSet presAssocID="{9301DC9B-65C3-4D7F-9406-CEA6AEA0D623}" presName="spaceBetweenRectangles" presStyleCnt="0"/>
      <dgm:spPr/>
      <dgm:t>
        <a:bodyPr/>
        <a:lstStyle/>
        <a:p>
          <a:endParaRPr lang="en-US"/>
        </a:p>
      </dgm:t>
    </dgm:pt>
    <dgm:pt modelId="{54F56278-3B09-4032-92F7-8D9C1B1493CE}" type="pres">
      <dgm:prSet presAssocID="{EECADCA6-4214-4F7F-AA76-AD0B1DC99AEE}" presName="parentLin" presStyleCnt="0"/>
      <dgm:spPr/>
      <dgm:t>
        <a:bodyPr/>
        <a:lstStyle/>
        <a:p>
          <a:endParaRPr lang="en-US"/>
        </a:p>
      </dgm:t>
    </dgm:pt>
    <dgm:pt modelId="{C2AB068D-2BFD-47D6-8903-E349F98BB558}" type="pres">
      <dgm:prSet presAssocID="{EECADCA6-4214-4F7F-AA76-AD0B1DC99AEE}" presName="parentLeftMargin" presStyleLbl="node1" presStyleIdx="1" presStyleCnt="4"/>
      <dgm:spPr/>
      <dgm:t>
        <a:bodyPr/>
        <a:lstStyle/>
        <a:p>
          <a:endParaRPr lang="en-US"/>
        </a:p>
      </dgm:t>
    </dgm:pt>
    <dgm:pt modelId="{6F5F1B8A-2452-48F3-8A19-6F972F27DF3A}" type="pres">
      <dgm:prSet presAssocID="{EECADCA6-4214-4F7F-AA76-AD0B1DC99AEE}" presName="parentText" presStyleLbl="node1" presStyleIdx="2" presStyleCnt="4">
        <dgm:presLayoutVars>
          <dgm:chMax val="0"/>
          <dgm:bulletEnabled val="1"/>
        </dgm:presLayoutVars>
      </dgm:prSet>
      <dgm:spPr/>
      <dgm:t>
        <a:bodyPr/>
        <a:lstStyle/>
        <a:p>
          <a:endParaRPr lang="en-US"/>
        </a:p>
      </dgm:t>
    </dgm:pt>
    <dgm:pt modelId="{3DAFBB97-9B06-4CED-A108-418ECBED7A37}" type="pres">
      <dgm:prSet presAssocID="{EECADCA6-4214-4F7F-AA76-AD0B1DC99AEE}" presName="negativeSpace" presStyleCnt="0"/>
      <dgm:spPr/>
      <dgm:t>
        <a:bodyPr/>
        <a:lstStyle/>
        <a:p>
          <a:endParaRPr lang="en-US"/>
        </a:p>
      </dgm:t>
    </dgm:pt>
    <dgm:pt modelId="{C6A239D6-8B95-4B57-A195-1E6D91768A4A}" type="pres">
      <dgm:prSet presAssocID="{EECADCA6-4214-4F7F-AA76-AD0B1DC99AEE}" presName="childText" presStyleLbl="conFgAcc1" presStyleIdx="2" presStyleCnt="4">
        <dgm:presLayoutVars>
          <dgm:bulletEnabled val="1"/>
        </dgm:presLayoutVars>
      </dgm:prSet>
      <dgm:spPr/>
      <dgm:t>
        <a:bodyPr/>
        <a:lstStyle/>
        <a:p>
          <a:endParaRPr lang="en-US"/>
        </a:p>
      </dgm:t>
    </dgm:pt>
    <dgm:pt modelId="{40004839-F8DF-483C-9A0D-B730ED589781}" type="pres">
      <dgm:prSet presAssocID="{436E4EF7-28F4-4B92-8D11-CAC2F2D093FD}" presName="spaceBetweenRectangles" presStyleCnt="0"/>
      <dgm:spPr/>
      <dgm:t>
        <a:bodyPr/>
        <a:lstStyle/>
        <a:p>
          <a:endParaRPr lang="en-US"/>
        </a:p>
      </dgm:t>
    </dgm:pt>
    <dgm:pt modelId="{EB4F566A-E18F-4602-A098-C97429CA4ED8}" type="pres">
      <dgm:prSet presAssocID="{357A9AB2-6874-43EB-AEE5-B515698E723D}" presName="parentLin" presStyleCnt="0"/>
      <dgm:spPr/>
      <dgm:t>
        <a:bodyPr/>
        <a:lstStyle/>
        <a:p>
          <a:endParaRPr lang="en-US"/>
        </a:p>
      </dgm:t>
    </dgm:pt>
    <dgm:pt modelId="{53F43151-6D7D-4474-B759-81DAB85488BD}" type="pres">
      <dgm:prSet presAssocID="{357A9AB2-6874-43EB-AEE5-B515698E723D}" presName="parentLeftMargin" presStyleLbl="node1" presStyleIdx="2" presStyleCnt="4"/>
      <dgm:spPr/>
      <dgm:t>
        <a:bodyPr/>
        <a:lstStyle/>
        <a:p>
          <a:endParaRPr lang="en-US"/>
        </a:p>
      </dgm:t>
    </dgm:pt>
    <dgm:pt modelId="{B6753273-5050-4F61-B062-6A74E140DE9A}" type="pres">
      <dgm:prSet presAssocID="{357A9AB2-6874-43EB-AEE5-B515698E723D}" presName="parentText" presStyleLbl="node1" presStyleIdx="3" presStyleCnt="4">
        <dgm:presLayoutVars>
          <dgm:chMax val="0"/>
          <dgm:bulletEnabled val="1"/>
        </dgm:presLayoutVars>
      </dgm:prSet>
      <dgm:spPr/>
      <dgm:t>
        <a:bodyPr/>
        <a:lstStyle/>
        <a:p>
          <a:endParaRPr lang="en-US"/>
        </a:p>
      </dgm:t>
    </dgm:pt>
    <dgm:pt modelId="{3F2799F7-10BB-48D3-BF09-78902B28B474}" type="pres">
      <dgm:prSet presAssocID="{357A9AB2-6874-43EB-AEE5-B515698E723D}" presName="negativeSpace" presStyleCnt="0"/>
      <dgm:spPr/>
      <dgm:t>
        <a:bodyPr/>
        <a:lstStyle/>
        <a:p>
          <a:endParaRPr lang="en-US"/>
        </a:p>
      </dgm:t>
    </dgm:pt>
    <dgm:pt modelId="{0C117FCC-9E0B-428E-99E2-17ACD10438F9}" type="pres">
      <dgm:prSet presAssocID="{357A9AB2-6874-43EB-AEE5-B515698E723D}" presName="childText" presStyleLbl="conFgAcc1" presStyleIdx="3" presStyleCnt="4" custLinFactNeighborX="2500" custLinFactNeighborY="-4953">
        <dgm:presLayoutVars>
          <dgm:bulletEnabled val="1"/>
        </dgm:presLayoutVars>
      </dgm:prSet>
      <dgm:spPr/>
      <dgm:t>
        <a:bodyPr/>
        <a:lstStyle/>
        <a:p>
          <a:endParaRPr lang="en-US"/>
        </a:p>
      </dgm:t>
    </dgm:pt>
  </dgm:ptLst>
  <dgm:cxnLst>
    <dgm:cxn modelId="{C9E978F9-463A-489E-9370-66AF3DD4C027}" type="presOf" srcId="{7F843FBD-5842-491D-81CE-A4FE1603962F}" destId="{19DF7B14-5010-4DC0-8380-7CCC25F486A6}" srcOrd="0" destOrd="0" presId="urn:microsoft.com/office/officeart/2005/8/layout/list1"/>
    <dgm:cxn modelId="{5E3D7605-455B-451E-864D-338A7D73EBCF}" srcId="{91FE8672-FD1D-4F7F-8CBD-679F937C6C89}" destId="{357A9AB2-6874-43EB-AEE5-B515698E723D}" srcOrd="3" destOrd="0" parTransId="{BA703F62-BFB4-4B16-AB58-57F59B387254}" sibTransId="{08C51965-8BE5-4C17-A69A-B98325F3ECC9}"/>
    <dgm:cxn modelId="{2678FF46-756A-49DF-8437-A7CEA3453D3F}" type="presOf" srcId="{EECADCA6-4214-4F7F-AA76-AD0B1DC99AEE}" destId="{C2AB068D-2BFD-47D6-8903-E349F98BB558}" srcOrd="0" destOrd="0" presId="urn:microsoft.com/office/officeart/2005/8/layout/list1"/>
    <dgm:cxn modelId="{DB259606-EAA8-4AB4-94CA-00014C1BA86A}" type="presOf" srcId="{7F843FBD-5842-491D-81CE-A4FE1603962F}" destId="{E83761D9-BE5A-49AD-94B8-C9B09285B4DC}" srcOrd="1" destOrd="0" presId="urn:microsoft.com/office/officeart/2005/8/layout/list1"/>
    <dgm:cxn modelId="{C0E3D1CE-1B19-4CA7-B61A-0C3EBA84A279}" type="presOf" srcId="{EECADCA6-4214-4F7F-AA76-AD0B1DC99AEE}" destId="{6F5F1B8A-2452-48F3-8A19-6F972F27DF3A}" srcOrd="1" destOrd="0" presId="urn:microsoft.com/office/officeart/2005/8/layout/list1"/>
    <dgm:cxn modelId="{9BDD88A1-4DC6-4ED5-AB38-FE0C369F220C}" type="presOf" srcId="{357A9AB2-6874-43EB-AEE5-B515698E723D}" destId="{B6753273-5050-4F61-B062-6A74E140DE9A}" srcOrd="1" destOrd="0" presId="urn:microsoft.com/office/officeart/2005/8/layout/list1"/>
    <dgm:cxn modelId="{0FAE10B7-14A4-4B5A-8DFE-AA5D5E402827}" srcId="{91FE8672-FD1D-4F7F-8CBD-679F937C6C89}" destId="{D119BF3D-5E04-47E0-8AF2-035274509C38}" srcOrd="0" destOrd="0" parTransId="{4D2E6773-545F-406F-A63B-AD8EA3252F2B}" sibTransId="{DFBA7129-0991-44DE-9F8D-F59A78D7F93F}"/>
    <dgm:cxn modelId="{C498F9BF-A869-41F8-85D0-A5F1B7CAA89A}" type="presOf" srcId="{357A9AB2-6874-43EB-AEE5-B515698E723D}" destId="{53F43151-6D7D-4474-B759-81DAB85488BD}" srcOrd="0" destOrd="0" presId="urn:microsoft.com/office/officeart/2005/8/layout/list1"/>
    <dgm:cxn modelId="{98E278A0-6B22-414E-B402-232A3A091BC6}" type="presOf" srcId="{91FE8672-FD1D-4F7F-8CBD-679F937C6C89}" destId="{F9A6EA16-6FB3-4BD1-B4D6-E95E3FEF379F}" srcOrd="0" destOrd="0" presId="urn:microsoft.com/office/officeart/2005/8/layout/list1"/>
    <dgm:cxn modelId="{AFE1A162-53A0-487D-B313-EFEDD3BC3F14}" srcId="{91FE8672-FD1D-4F7F-8CBD-679F937C6C89}" destId="{EECADCA6-4214-4F7F-AA76-AD0B1DC99AEE}" srcOrd="2" destOrd="0" parTransId="{017A8FF7-0719-4069-8D48-0394B14C6542}" sibTransId="{436E4EF7-28F4-4B92-8D11-CAC2F2D093FD}"/>
    <dgm:cxn modelId="{A140B91C-A4ED-4E42-92D2-2420AD5721CE}" type="presOf" srcId="{D119BF3D-5E04-47E0-8AF2-035274509C38}" destId="{3B2A3B78-DA71-40EE-B7C4-3BB46C502A9F}" srcOrd="0" destOrd="0" presId="urn:microsoft.com/office/officeart/2005/8/layout/list1"/>
    <dgm:cxn modelId="{7ACE3884-5479-4873-A0B0-C1AC428A6EC3}" type="presOf" srcId="{D119BF3D-5E04-47E0-8AF2-035274509C38}" destId="{60314349-B90C-45A5-9AB7-584C806A9B64}" srcOrd="1" destOrd="0" presId="urn:microsoft.com/office/officeart/2005/8/layout/list1"/>
    <dgm:cxn modelId="{8DE647BF-C6E0-4228-8BEF-7B62FFE14265}" srcId="{91FE8672-FD1D-4F7F-8CBD-679F937C6C89}" destId="{7F843FBD-5842-491D-81CE-A4FE1603962F}" srcOrd="1" destOrd="0" parTransId="{88B6A6F8-C08B-4FE6-B5C3-E61E58207705}" sibTransId="{9301DC9B-65C3-4D7F-9406-CEA6AEA0D623}"/>
    <dgm:cxn modelId="{09B3F5B4-4A37-452C-A0F4-F1BD43FCFB31}" type="presParOf" srcId="{F9A6EA16-6FB3-4BD1-B4D6-E95E3FEF379F}" destId="{5263E54B-9BDF-4E21-9FE5-495B55E36EEE}" srcOrd="0" destOrd="0" presId="urn:microsoft.com/office/officeart/2005/8/layout/list1"/>
    <dgm:cxn modelId="{567DF3C2-6737-4FC2-8A72-21F2054E72F1}" type="presParOf" srcId="{5263E54B-9BDF-4E21-9FE5-495B55E36EEE}" destId="{3B2A3B78-DA71-40EE-B7C4-3BB46C502A9F}" srcOrd="0" destOrd="0" presId="urn:microsoft.com/office/officeart/2005/8/layout/list1"/>
    <dgm:cxn modelId="{3AB482B3-DB02-4C0D-9050-2AF604A57BED}" type="presParOf" srcId="{5263E54B-9BDF-4E21-9FE5-495B55E36EEE}" destId="{60314349-B90C-45A5-9AB7-584C806A9B64}" srcOrd="1" destOrd="0" presId="urn:microsoft.com/office/officeart/2005/8/layout/list1"/>
    <dgm:cxn modelId="{7EEBE480-BEED-49F4-9665-F5691CFB4BFB}" type="presParOf" srcId="{F9A6EA16-6FB3-4BD1-B4D6-E95E3FEF379F}" destId="{B582BBC4-AD2B-4642-BD5E-0312233494B2}" srcOrd="1" destOrd="0" presId="urn:microsoft.com/office/officeart/2005/8/layout/list1"/>
    <dgm:cxn modelId="{45042C85-BBE5-4D06-A7C8-BCD92E052E47}" type="presParOf" srcId="{F9A6EA16-6FB3-4BD1-B4D6-E95E3FEF379F}" destId="{170397F9-7391-4A19-8E6D-033FB2B9F8D8}" srcOrd="2" destOrd="0" presId="urn:microsoft.com/office/officeart/2005/8/layout/list1"/>
    <dgm:cxn modelId="{63101B83-4526-4E70-80E7-97CA64A5FDF9}" type="presParOf" srcId="{F9A6EA16-6FB3-4BD1-B4D6-E95E3FEF379F}" destId="{672FED5F-D6B6-4DA7-97B0-B69C740CF426}" srcOrd="3" destOrd="0" presId="urn:microsoft.com/office/officeart/2005/8/layout/list1"/>
    <dgm:cxn modelId="{7648AABA-CA7D-463F-88B5-1B690FFEC2D0}" type="presParOf" srcId="{F9A6EA16-6FB3-4BD1-B4D6-E95E3FEF379F}" destId="{B710DD09-D6FE-4E4B-8BC2-A751A7F54F5E}" srcOrd="4" destOrd="0" presId="urn:microsoft.com/office/officeart/2005/8/layout/list1"/>
    <dgm:cxn modelId="{8872199C-6D47-43C5-B231-7D5A18E8EFE2}" type="presParOf" srcId="{B710DD09-D6FE-4E4B-8BC2-A751A7F54F5E}" destId="{19DF7B14-5010-4DC0-8380-7CCC25F486A6}" srcOrd="0" destOrd="0" presId="urn:microsoft.com/office/officeart/2005/8/layout/list1"/>
    <dgm:cxn modelId="{A24A28EC-3FC3-4704-9AE7-3A0EECC5DE02}" type="presParOf" srcId="{B710DD09-D6FE-4E4B-8BC2-A751A7F54F5E}" destId="{E83761D9-BE5A-49AD-94B8-C9B09285B4DC}" srcOrd="1" destOrd="0" presId="urn:microsoft.com/office/officeart/2005/8/layout/list1"/>
    <dgm:cxn modelId="{EFF18992-8F04-4B7A-8045-D26D9173B3E2}" type="presParOf" srcId="{F9A6EA16-6FB3-4BD1-B4D6-E95E3FEF379F}" destId="{55361B7F-A18B-4F16-9D65-4BA858051004}" srcOrd="5" destOrd="0" presId="urn:microsoft.com/office/officeart/2005/8/layout/list1"/>
    <dgm:cxn modelId="{14EA9D6B-ECF0-4645-A4F1-8A83E01FAC69}" type="presParOf" srcId="{F9A6EA16-6FB3-4BD1-B4D6-E95E3FEF379F}" destId="{87127F19-6BC0-4A03-BDBE-0EAC0E1B17B0}" srcOrd="6" destOrd="0" presId="urn:microsoft.com/office/officeart/2005/8/layout/list1"/>
    <dgm:cxn modelId="{B231A3FD-AFD2-483D-9DEE-72795DD62B7F}" type="presParOf" srcId="{F9A6EA16-6FB3-4BD1-B4D6-E95E3FEF379F}" destId="{DAA00483-247C-4717-8DD1-FB6C0C3726B9}" srcOrd="7" destOrd="0" presId="urn:microsoft.com/office/officeart/2005/8/layout/list1"/>
    <dgm:cxn modelId="{EA0785E0-1324-4F66-81D5-16CEFB583B66}" type="presParOf" srcId="{F9A6EA16-6FB3-4BD1-B4D6-E95E3FEF379F}" destId="{54F56278-3B09-4032-92F7-8D9C1B1493CE}" srcOrd="8" destOrd="0" presId="urn:microsoft.com/office/officeart/2005/8/layout/list1"/>
    <dgm:cxn modelId="{9ECFADAF-C16D-4291-A64E-9D7430520033}" type="presParOf" srcId="{54F56278-3B09-4032-92F7-8D9C1B1493CE}" destId="{C2AB068D-2BFD-47D6-8903-E349F98BB558}" srcOrd="0" destOrd="0" presId="urn:microsoft.com/office/officeart/2005/8/layout/list1"/>
    <dgm:cxn modelId="{A5072807-5553-4736-996D-6B64AC48BCA4}" type="presParOf" srcId="{54F56278-3B09-4032-92F7-8D9C1B1493CE}" destId="{6F5F1B8A-2452-48F3-8A19-6F972F27DF3A}" srcOrd="1" destOrd="0" presId="urn:microsoft.com/office/officeart/2005/8/layout/list1"/>
    <dgm:cxn modelId="{E2C70A63-76A2-4671-AAEA-B57FC8F93291}" type="presParOf" srcId="{F9A6EA16-6FB3-4BD1-B4D6-E95E3FEF379F}" destId="{3DAFBB97-9B06-4CED-A108-418ECBED7A37}" srcOrd="9" destOrd="0" presId="urn:microsoft.com/office/officeart/2005/8/layout/list1"/>
    <dgm:cxn modelId="{1AA920CB-D399-4AC3-8DB5-6E04CC835447}" type="presParOf" srcId="{F9A6EA16-6FB3-4BD1-B4D6-E95E3FEF379F}" destId="{C6A239D6-8B95-4B57-A195-1E6D91768A4A}" srcOrd="10" destOrd="0" presId="urn:microsoft.com/office/officeart/2005/8/layout/list1"/>
    <dgm:cxn modelId="{73F92C13-1F87-4957-8487-8B3E8737C652}" type="presParOf" srcId="{F9A6EA16-6FB3-4BD1-B4D6-E95E3FEF379F}" destId="{40004839-F8DF-483C-9A0D-B730ED589781}" srcOrd="11" destOrd="0" presId="urn:microsoft.com/office/officeart/2005/8/layout/list1"/>
    <dgm:cxn modelId="{3A80B080-09FA-4C40-BB92-82654908E3F5}" type="presParOf" srcId="{F9A6EA16-6FB3-4BD1-B4D6-E95E3FEF379F}" destId="{EB4F566A-E18F-4602-A098-C97429CA4ED8}" srcOrd="12" destOrd="0" presId="urn:microsoft.com/office/officeart/2005/8/layout/list1"/>
    <dgm:cxn modelId="{0E7A15E7-5747-4A11-B9A4-5D19EEB94319}" type="presParOf" srcId="{EB4F566A-E18F-4602-A098-C97429CA4ED8}" destId="{53F43151-6D7D-4474-B759-81DAB85488BD}" srcOrd="0" destOrd="0" presId="urn:microsoft.com/office/officeart/2005/8/layout/list1"/>
    <dgm:cxn modelId="{8F78352E-2595-40EC-8F1F-B214BAD1A7E4}" type="presParOf" srcId="{EB4F566A-E18F-4602-A098-C97429CA4ED8}" destId="{B6753273-5050-4F61-B062-6A74E140DE9A}" srcOrd="1" destOrd="0" presId="urn:microsoft.com/office/officeart/2005/8/layout/list1"/>
    <dgm:cxn modelId="{D8F304B8-D9A0-44CA-8778-94491965BCCF}" type="presParOf" srcId="{F9A6EA16-6FB3-4BD1-B4D6-E95E3FEF379F}" destId="{3F2799F7-10BB-48D3-BF09-78902B28B474}" srcOrd="13" destOrd="0" presId="urn:microsoft.com/office/officeart/2005/8/layout/list1"/>
    <dgm:cxn modelId="{58FA7F4F-D858-4CD6-9F7D-C5872E9206B8}" type="presParOf" srcId="{F9A6EA16-6FB3-4BD1-B4D6-E95E3FEF379F}" destId="{0C117FCC-9E0B-428E-99E2-17ACD10438F9}" srcOrd="14" destOrd="0" presId="urn:microsoft.com/office/officeart/2005/8/layout/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23E6589-53FA-4F03-A7CE-52A830A4621F}" type="doc">
      <dgm:prSet loTypeId="urn:microsoft.com/office/officeart/2005/8/layout/venn1" loCatId="relationship" qsTypeId="urn:microsoft.com/office/officeart/2005/8/quickstyle/3d1" qsCatId="3D" csTypeId="urn:microsoft.com/office/officeart/2005/8/colors/colorful2" csCatId="colorful" phldr="1"/>
      <dgm:spPr/>
      <dgm:t>
        <a:bodyPr/>
        <a:lstStyle/>
        <a:p>
          <a:endParaRPr lang="en-US"/>
        </a:p>
      </dgm:t>
    </dgm:pt>
    <dgm:pt modelId="{86E7C043-A97B-4E48-9D67-1F38D7269844}">
      <dgm:prSet phldrT="[Text]" custT="1"/>
      <dgm:spPr/>
      <dgm:t>
        <a:bodyPr/>
        <a:lstStyle/>
        <a:p>
          <a:r>
            <a:rPr lang="en-US" sz="1600" b="1" dirty="0" smtClean="0">
              <a:effectLst>
                <a:outerShdw blurRad="38100" dist="38100" dir="2700000" algn="tl">
                  <a:srgbClr val="000000">
                    <a:alpha val="43137"/>
                  </a:srgbClr>
                </a:outerShdw>
              </a:effectLst>
              <a:latin typeface="Constantia" pitchFamily="18" charset="0"/>
              <a:cs typeface="Aharoni" pitchFamily="2" charset="-79"/>
            </a:rPr>
            <a:t>Is a high stressor</a:t>
          </a:r>
          <a:endParaRPr lang="en-US" sz="1600" b="1" dirty="0">
            <a:effectLst>
              <a:outerShdw blurRad="38100" dist="38100" dir="2700000" algn="tl">
                <a:srgbClr val="000000">
                  <a:alpha val="43137"/>
                </a:srgbClr>
              </a:outerShdw>
            </a:effectLst>
            <a:latin typeface="Constantia" pitchFamily="18" charset="0"/>
            <a:cs typeface="Aharoni" pitchFamily="2" charset="-79"/>
          </a:endParaRPr>
        </a:p>
      </dgm:t>
    </dgm:pt>
    <dgm:pt modelId="{91501CBF-D4D4-4750-8A3C-1984B239B2F2}" type="parTrans" cxnId="{F7DD6167-7A71-4384-A942-2520D6F9D759}">
      <dgm:prSet/>
      <dgm:spPr/>
      <dgm:t>
        <a:bodyPr/>
        <a:lstStyle/>
        <a:p>
          <a:endParaRPr lang="en-US"/>
        </a:p>
      </dgm:t>
    </dgm:pt>
    <dgm:pt modelId="{0E722D45-DE0F-4909-8C4F-422632801A51}" type="sibTrans" cxnId="{F7DD6167-7A71-4384-A942-2520D6F9D759}">
      <dgm:prSet/>
      <dgm:spPr/>
      <dgm:t>
        <a:bodyPr/>
        <a:lstStyle/>
        <a:p>
          <a:endParaRPr lang="en-US"/>
        </a:p>
      </dgm:t>
    </dgm:pt>
    <dgm:pt modelId="{BB7A9CEA-A2F7-4279-8C5E-2C9741364438}">
      <dgm:prSet phldrT="[Text]" custT="1"/>
      <dgm:spPr/>
      <dgm:t>
        <a:bodyPr/>
        <a:lstStyle/>
        <a:p>
          <a:pPr algn="ctr"/>
          <a:r>
            <a:rPr lang="en-US" sz="1600" b="1" dirty="0" smtClean="0">
              <a:effectLst>
                <a:outerShdw blurRad="38100" dist="38100" dir="2700000" algn="tl">
                  <a:srgbClr val="000000">
                    <a:alpha val="43137"/>
                  </a:srgbClr>
                </a:outerShdw>
              </a:effectLst>
              <a:latin typeface="Constantia" pitchFamily="18" charset="0"/>
              <a:cs typeface="Aharoni" pitchFamily="2" charset="-79"/>
            </a:rPr>
            <a:t>Stresses</a:t>
          </a:r>
        </a:p>
        <a:p>
          <a:pPr algn="ctr"/>
          <a:r>
            <a:rPr lang="en-US" sz="1600" b="1" dirty="0" smtClean="0">
              <a:effectLst>
                <a:outerShdw blurRad="38100" dist="38100" dir="2700000" algn="tl">
                  <a:srgbClr val="000000">
                    <a:alpha val="43137"/>
                  </a:srgbClr>
                </a:outerShdw>
              </a:effectLst>
              <a:latin typeface="Constantia" pitchFamily="18" charset="0"/>
              <a:cs typeface="Aharoni" pitchFamily="2" charset="-79"/>
            </a:rPr>
            <a:t>the family relation-ship</a:t>
          </a:r>
          <a:endParaRPr lang="en-US" sz="1600" b="1" dirty="0">
            <a:effectLst>
              <a:outerShdw blurRad="38100" dist="38100" dir="2700000" algn="tl">
                <a:srgbClr val="000000">
                  <a:alpha val="43137"/>
                </a:srgbClr>
              </a:outerShdw>
            </a:effectLst>
            <a:latin typeface="Constantia" pitchFamily="18" charset="0"/>
            <a:cs typeface="Aharoni" pitchFamily="2" charset="-79"/>
          </a:endParaRPr>
        </a:p>
      </dgm:t>
    </dgm:pt>
    <dgm:pt modelId="{8E51B4F8-9ED5-4B59-9DCB-1CE27F4EDBFF}" type="parTrans" cxnId="{4A61C685-300A-4392-8A7D-E61C860F4896}">
      <dgm:prSet/>
      <dgm:spPr/>
      <dgm:t>
        <a:bodyPr/>
        <a:lstStyle/>
        <a:p>
          <a:endParaRPr lang="en-US"/>
        </a:p>
      </dgm:t>
    </dgm:pt>
    <dgm:pt modelId="{A2F150B5-8CEC-4B4A-A252-60F5897FC1F5}" type="sibTrans" cxnId="{4A61C685-300A-4392-8A7D-E61C860F4896}">
      <dgm:prSet/>
      <dgm:spPr/>
      <dgm:t>
        <a:bodyPr/>
        <a:lstStyle/>
        <a:p>
          <a:endParaRPr lang="en-US"/>
        </a:p>
      </dgm:t>
    </dgm:pt>
    <dgm:pt modelId="{E5CEBC9F-034D-4B22-B578-A3DECA00EBC4}">
      <dgm:prSet custT="1"/>
      <dgm:spPr/>
      <dgm:t>
        <a:bodyPr/>
        <a:lstStyle/>
        <a:p>
          <a:r>
            <a:rPr lang="en-US" sz="1600" b="1" dirty="0" smtClean="0">
              <a:effectLst>
                <a:outerShdw blurRad="38100" dist="38100" dir="2700000" algn="tl">
                  <a:srgbClr val="000000">
                    <a:alpha val="43137"/>
                  </a:srgbClr>
                </a:outerShdw>
              </a:effectLst>
              <a:latin typeface="Constantia" pitchFamily="18" charset="0"/>
              <a:cs typeface="Aharoni" pitchFamily="2" charset="-79"/>
            </a:rPr>
            <a:t>Leaves  lasting effect on  those  involved</a:t>
          </a:r>
          <a:endParaRPr lang="en-US" sz="1600" b="1" dirty="0">
            <a:effectLst>
              <a:outerShdw blurRad="38100" dist="38100" dir="2700000" algn="tl">
                <a:srgbClr val="000000">
                  <a:alpha val="43137"/>
                </a:srgbClr>
              </a:outerShdw>
            </a:effectLst>
            <a:latin typeface="Constantia" pitchFamily="18" charset="0"/>
            <a:cs typeface="Aharoni" pitchFamily="2" charset="-79"/>
          </a:endParaRPr>
        </a:p>
      </dgm:t>
    </dgm:pt>
    <dgm:pt modelId="{E9878744-5DF5-4BCA-B0B5-509D576085CE}" type="parTrans" cxnId="{815DB015-B2CC-4608-A710-B1EA59E70348}">
      <dgm:prSet/>
      <dgm:spPr/>
      <dgm:t>
        <a:bodyPr/>
        <a:lstStyle/>
        <a:p>
          <a:endParaRPr lang="en-US"/>
        </a:p>
      </dgm:t>
    </dgm:pt>
    <dgm:pt modelId="{F61B8722-4D3A-4918-A25F-F77932825CEF}" type="sibTrans" cxnId="{815DB015-B2CC-4608-A710-B1EA59E70348}">
      <dgm:prSet/>
      <dgm:spPr/>
      <dgm:t>
        <a:bodyPr/>
        <a:lstStyle/>
        <a:p>
          <a:endParaRPr lang="en-US"/>
        </a:p>
      </dgm:t>
    </dgm:pt>
    <dgm:pt modelId="{D21C62E6-5838-4EE5-B459-3D1105AC798F}">
      <dgm:prSet custT="1"/>
      <dgm:spPr/>
      <dgm:t>
        <a:bodyPr/>
        <a:lstStyle/>
        <a:p>
          <a:r>
            <a:rPr lang="en-US" sz="1600" b="1" dirty="0" smtClean="0">
              <a:effectLst>
                <a:outerShdw blurRad="38100" dist="38100" dir="2700000" algn="tl">
                  <a:srgbClr val="000000">
                    <a:alpha val="43137"/>
                  </a:srgbClr>
                </a:outerShdw>
              </a:effectLst>
              <a:latin typeface="Constantia" pitchFamily="18" charset="0"/>
              <a:cs typeface="Aharoni" pitchFamily="2" charset="-79"/>
            </a:rPr>
            <a:t>Affects teens self-esteem</a:t>
          </a:r>
        </a:p>
      </dgm:t>
    </dgm:pt>
    <dgm:pt modelId="{B8FA00B1-BD88-4E33-BC67-341467CF1BC6}" type="parTrans" cxnId="{8A7CA33A-09A6-4B86-8302-4E645EBFA372}">
      <dgm:prSet/>
      <dgm:spPr/>
      <dgm:t>
        <a:bodyPr/>
        <a:lstStyle/>
        <a:p>
          <a:endParaRPr lang="en-US"/>
        </a:p>
      </dgm:t>
    </dgm:pt>
    <dgm:pt modelId="{3BED11B1-3B91-4336-821D-4E6D314656D8}" type="sibTrans" cxnId="{8A7CA33A-09A6-4B86-8302-4E645EBFA372}">
      <dgm:prSet/>
      <dgm:spPr/>
      <dgm:t>
        <a:bodyPr/>
        <a:lstStyle/>
        <a:p>
          <a:endParaRPr lang="en-US"/>
        </a:p>
      </dgm:t>
    </dgm:pt>
    <dgm:pt modelId="{9381E4A7-A682-4C0C-9214-17AF92B92DBC}" type="pres">
      <dgm:prSet presAssocID="{823E6589-53FA-4F03-A7CE-52A830A4621F}" presName="compositeShape" presStyleCnt="0">
        <dgm:presLayoutVars>
          <dgm:chMax val="7"/>
          <dgm:dir/>
          <dgm:resizeHandles val="exact"/>
        </dgm:presLayoutVars>
      </dgm:prSet>
      <dgm:spPr/>
      <dgm:t>
        <a:bodyPr/>
        <a:lstStyle/>
        <a:p>
          <a:endParaRPr lang="en-US"/>
        </a:p>
      </dgm:t>
    </dgm:pt>
    <dgm:pt modelId="{16949559-E285-4DEB-BFF7-400D4A5774F5}" type="pres">
      <dgm:prSet presAssocID="{86E7C043-A97B-4E48-9D67-1F38D7269844}" presName="circ1" presStyleLbl="vennNode1" presStyleIdx="0" presStyleCnt="4"/>
      <dgm:spPr/>
      <dgm:t>
        <a:bodyPr/>
        <a:lstStyle/>
        <a:p>
          <a:endParaRPr lang="en-US"/>
        </a:p>
      </dgm:t>
    </dgm:pt>
    <dgm:pt modelId="{19F86EA0-C756-481B-B253-9CA5FC65A205}" type="pres">
      <dgm:prSet presAssocID="{86E7C043-A97B-4E48-9D67-1F38D7269844}" presName="circ1Tx" presStyleLbl="revTx" presStyleIdx="0" presStyleCnt="0">
        <dgm:presLayoutVars>
          <dgm:chMax val="0"/>
          <dgm:chPref val="0"/>
          <dgm:bulletEnabled val="1"/>
        </dgm:presLayoutVars>
      </dgm:prSet>
      <dgm:spPr/>
      <dgm:t>
        <a:bodyPr/>
        <a:lstStyle/>
        <a:p>
          <a:endParaRPr lang="en-US"/>
        </a:p>
      </dgm:t>
    </dgm:pt>
    <dgm:pt modelId="{0AA560FC-2856-4A4B-A082-471F46049C5D}" type="pres">
      <dgm:prSet presAssocID="{D21C62E6-5838-4EE5-B459-3D1105AC798F}" presName="circ2" presStyleLbl="vennNode1" presStyleIdx="1" presStyleCnt="4" custScaleX="118044"/>
      <dgm:spPr/>
      <dgm:t>
        <a:bodyPr/>
        <a:lstStyle/>
        <a:p>
          <a:endParaRPr lang="en-US"/>
        </a:p>
      </dgm:t>
    </dgm:pt>
    <dgm:pt modelId="{0BE6719C-891C-4A5A-B059-1AE02342E74D}" type="pres">
      <dgm:prSet presAssocID="{D21C62E6-5838-4EE5-B459-3D1105AC798F}" presName="circ2Tx" presStyleLbl="revTx" presStyleIdx="0" presStyleCnt="0">
        <dgm:presLayoutVars>
          <dgm:chMax val="0"/>
          <dgm:chPref val="0"/>
          <dgm:bulletEnabled val="1"/>
        </dgm:presLayoutVars>
      </dgm:prSet>
      <dgm:spPr/>
      <dgm:t>
        <a:bodyPr/>
        <a:lstStyle/>
        <a:p>
          <a:endParaRPr lang="en-US"/>
        </a:p>
      </dgm:t>
    </dgm:pt>
    <dgm:pt modelId="{5A3587D1-24B2-4E23-A9F0-4A45C49BE239}" type="pres">
      <dgm:prSet presAssocID="{E5CEBC9F-034D-4B22-B578-A3DECA00EBC4}" presName="circ3" presStyleLbl="vennNode1" presStyleIdx="2" presStyleCnt="4"/>
      <dgm:spPr/>
      <dgm:t>
        <a:bodyPr/>
        <a:lstStyle/>
        <a:p>
          <a:endParaRPr lang="en-US"/>
        </a:p>
      </dgm:t>
    </dgm:pt>
    <dgm:pt modelId="{46A777D8-1D79-40F9-A227-E83B250ADD56}" type="pres">
      <dgm:prSet presAssocID="{E5CEBC9F-034D-4B22-B578-A3DECA00EBC4}" presName="circ3Tx" presStyleLbl="revTx" presStyleIdx="0" presStyleCnt="0">
        <dgm:presLayoutVars>
          <dgm:chMax val="0"/>
          <dgm:chPref val="0"/>
          <dgm:bulletEnabled val="1"/>
        </dgm:presLayoutVars>
      </dgm:prSet>
      <dgm:spPr/>
      <dgm:t>
        <a:bodyPr/>
        <a:lstStyle/>
        <a:p>
          <a:endParaRPr lang="en-US"/>
        </a:p>
      </dgm:t>
    </dgm:pt>
    <dgm:pt modelId="{0BAB7E46-AF4E-4C9E-9A8C-F62FBC6E83E3}" type="pres">
      <dgm:prSet presAssocID="{BB7A9CEA-A2F7-4279-8C5E-2C9741364438}" presName="circ4" presStyleLbl="vennNode1" presStyleIdx="3" presStyleCnt="4" custScaleX="112470" custLinFactNeighborX="-8117" custLinFactNeighborY="-2885"/>
      <dgm:spPr/>
      <dgm:t>
        <a:bodyPr/>
        <a:lstStyle/>
        <a:p>
          <a:endParaRPr lang="en-US"/>
        </a:p>
      </dgm:t>
    </dgm:pt>
    <dgm:pt modelId="{917CACF8-BD9B-4675-911F-03322EA765EA}" type="pres">
      <dgm:prSet presAssocID="{BB7A9CEA-A2F7-4279-8C5E-2C9741364438}" presName="circ4Tx" presStyleLbl="revTx" presStyleIdx="0" presStyleCnt="0">
        <dgm:presLayoutVars>
          <dgm:chMax val="0"/>
          <dgm:chPref val="0"/>
          <dgm:bulletEnabled val="1"/>
        </dgm:presLayoutVars>
      </dgm:prSet>
      <dgm:spPr/>
      <dgm:t>
        <a:bodyPr/>
        <a:lstStyle/>
        <a:p>
          <a:endParaRPr lang="en-US"/>
        </a:p>
      </dgm:t>
    </dgm:pt>
  </dgm:ptLst>
  <dgm:cxnLst>
    <dgm:cxn modelId="{0121C383-FBAD-4194-A305-05EF3164965F}" type="presOf" srcId="{86E7C043-A97B-4E48-9D67-1F38D7269844}" destId="{16949559-E285-4DEB-BFF7-400D4A5774F5}" srcOrd="0" destOrd="0" presId="urn:microsoft.com/office/officeart/2005/8/layout/venn1"/>
    <dgm:cxn modelId="{C8EEDB57-1C40-4D6B-81CE-310AF1502404}" type="presOf" srcId="{D21C62E6-5838-4EE5-B459-3D1105AC798F}" destId="{0AA560FC-2856-4A4B-A082-471F46049C5D}" srcOrd="0" destOrd="0" presId="urn:microsoft.com/office/officeart/2005/8/layout/venn1"/>
    <dgm:cxn modelId="{44AFCA3C-FA84-41ED-972C-D3192C5CA275}" type="presOf" srcId="{E5CEBC9F-034D-4B22-B578-A3DECA00EBC4}" destId="{5A3587D1-24B2-4E23-A9F0-4A45C49BE239}" srcOrd="0" destOrd="0" presId="urn:microsoft.com/office/officeart/2005/8/layout/venn1"/>
    <dgm:cxn modelId="{E8D68895-6449-4605-AD23-0AC85A212675}" type="presOf" srcId="{86E7C043-A97B-4E48-9D67-1F38D7269844}" destId="{19F86EA0-C756-481B-B253-9CA5FC65A205}" srcOrd="1" destOrd="0" presId="urn:microsoft.com/office/officeart/2005/8/layout/venn1"/>
    <dgm:cxn modelId="{8A7CA33A-09A6-4B86-8302-4E645EBFA372}" srcId="{823E6589-53FA-4F03-A7CE-52A830A4621F}" destId="{D21C62E6-5838-4EE5-B459-3D1105AC798F}" srcOrd="1" destOrd="0" parTransId="{B8FA00B1-BD88-4E33-BC67-341467CF1BC6}" sibTransId="{3BED11B1-3B91-4336-821D-4E6D314656D8}"/>
    <dgm:cxn modelId="{3823386A-ADE3-4ECC-AFFE-285600162C12}" type="presOf" srcId="{E5CEBC9F-034D-4B22-B578-A3DECA00EBC4}" destId="{46A777D8-1D79-40F9-A227-E83B250ADD56}" srcOrd="1" destOrd="0" presId="urn:microsoft.com/office/officeart/2005/8/layout/venn1"/>
    <dgm:cxn modelId="{4A61C685-300A-4392-8A7D-E61C860F4896}" srcId="{823E6589-53FA-4F03-A7CE-52A830A4621F}" destId="{BB7A9CEA-A2F7-4279-8C5E-2C9741364438}" srcOrd="3" destOrd="0" parTransId="{8E51B4F8-9ED5-4B59-9DCB-1CE27F4EDBFF}" sibTransId="{A2F150B5-8CEC-4B4A-A252-60F5897FC1F5}"/>
    <dgm:cxn modelId="{29033F5A-0007-4D27-8D85-F678A236F842}" type="presOf" srcId="{823E6589-53FA-4F03-A7CE-52A830A4621F}" destId="{9381E4A7-A682-4C0C-9214-17AF92B92DBC}" srcOrd="0" destOrd="0" presId="urn:microsoft.com/office/officeart/2005/8/layout/venn1"/>
    <dgm:cxn modelId="{17D3E93A-7CC2-481F-8C73-21D1D5659F2B}" type="presOf" srcId="{BB7A9CEA-A2F7-4279-8C5E-2C9741364438}" destId="{917CACF8-BD9B-4675-911F-03322EA765EA}" srcOrd="1" destOrd="0" presId="urn:microsoft.com/office/officeart/2005/8/layout/venn1"/>
    <dgm:cxn modelId="{405C249A-ADC9-4F9F-A353-AC109528336A}" type="presOf" srcId="{D21C62E6-5838-4EE5-B459-3D1105AC798F}" destId="{0BE6719C-891C-4A5A-B059-1AE02342E74D}" srcOrd="1" destOrd="0" presId="urn:microsoft.com/office/officeart/2005/8/layout/venn1"/>
    <dgm:cxn modelId="{F7DD6167-7A71-4384-A942-2520D6F9D759}" srcId="{823E6589-53FA-4F03-A7CE-52A830A4621F}" destId="{86E7C043-A97B-4E48-9D67-1F38D7269844}" srcOrd="0" destOrd="0" parTransId="{91501CBF-D4D4-4750-8A3C-1984B239B2F2}" sibTransId="{0E722D45-DE0F-4909-8C4F-422632801A51}"/>
    <dgm:cxn modelId="{815DB015-B2CC-4608-A710-B1EA59E70348}" srcId="{823E6589-53FA-4F03-A7CE-52A830A4621F}" destId="{E5CEBC9F-034D-4B22-B578-A3DECA00EBC4}" srcOrd="2" destOrd="0" parTransId="{E9878744-5DF5-4BCA-B0B5-509D576085CE}" sibTransId="{F61B8722-4D3A-4918-A25F-F77932825CEF}"/>
    <dgm:cxn modelId="{01DAEA84-8FE7-4C6A-BD8E-2D4E27A62DAB}" type="presOf" srcId="{BB7A9CEA-A2F7-4279-8C5E-2C9741364438}" destId="{0BAB7E46-AF4E-4C9E-9A8C-F62FBC6E83E3}" srcOrd="0" destOrd="0" presId="urn:microsoft.com/office/officeart/2005/8/layout/venn1"/>
    <dgm:cxn modelId="{742EE73E-7F1A-4BA3-A5C9-A8D5ECF6A015}" type="presParOf" srcId="{9381E4A7-A682-4C0C-9214-17AF92B92DBC}" destId="{16949559-E285-4DEB-BFF7-400D4A5774F5}" srcOrd="0" destOrd="0" presId="urn:microsoft.com/office/officeart/2005/8/layout/venn1"/>
    <dgm:cxn modelId="{F9D10964-4F3A-4585-AF01-22B620F711A9}" type="presParOf" srcId="{9381E4A7-A682-4C0C-9214-17AF92B92DBC}" destId="{19F86EA0-C756-481B-B253-9CA5FC65A205}" srcOrd="1" destOrd="0" presId="urn:microsoft.com/office/officeart/2005/8/layout/venn1"/>
    <dgm:cxn modelId="{FE0828E3-49AA-4E14-9AB5-75388DFA49C3}" type="presParOf" srcId="{9381E4A7-A682-4C0C-9214-17AF92B92DBC}" destId="{0AA560FC-2856-4A4B-A082-471F46049C5D}" srcOrd="2" destOrd="0" presId="urn:microsoft.com/office/officeart/2005/8/layout/venn1"/>
    <dgm:cxn modelId="{76EC0B44-BCBF-4860-824E-85B59B5C803E}" type="presParOf" srcId="{9381E4A7-A682-4C0C-9214-17AF92B92DBC}" destId="{0BE6719C-891C-4A5A-B059-1AE02342E74D}" srcOrd="3" destOrd="0" presId="urn:microsoft.com/office/officeart/2005/8/layout/venn1"/>
    <dgm:cxn modelId="{C6C7218F-5AEA-4D03-B29E-A1E7F42511B4}" type="presParOf" srcId="{9381E4A7-A682-4C0C-9214-17AF92B92DBC}" destId="{5A3587D1-24B2-4E23-A9F0-4A45C49BE239}" srcOrd="4" destOrd="0" presId="urn:microsoft.com/office/officeart/2005/8/layout/venn1"/>
    <dgm:cxn modelId="{5008C0A7-BB5D-45B1-968E-905223238BF6}" type="presParOf" srcId="{9381E4A7-A682-4C0C-9214-17AF92B92DBC}" destId="{46A777D8-1D79-40F9-A227-E83B250ADD56}" srcOrd="5" destOrd="0" presId="urn:microsoft.com/office/officeart/2005/8/layout/venn1"/>
    <dgm:cxn modelId="{2AC67D1F-F1C7-43FB-A2CB-2CFC447B9D75}" type="presParOf" srcId="{9381E4A7-A682-4C0C-9214-17AF92B92DBC}" destId="{0BAB7E46-AF4E-4C9E-9A8C-F62FBC6E83E3}" srcOrd="6" destOrd="0" presId="urn:microsoft.com/office/officeart/2005/8/layout/venn1"/>
    <dgm:cxn modelId="{025F06EF-9E4E-481E-9C6A-87EFA8F02F30}" type="presParOf" srcId="{9381E4A7-A682-4C0C-9214-17AF92B92DBC}" destId="{917CACF8-BD9B-4675-911F-03322EA765EA}" srcOrd="7" destOrd="0" presId="urn:microsoft.com/office/officeart/2005/8/layout/venn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70397F9-7391-4A19-8E6D-033FB2B9F8D8}">
      <dsp:nvSpPr>
        <dsp:cNvPr id="0" name=""/>
        <dsp:cNvSpPr/>
      </dsp:nvSpPr>
      <dsp:spPr>
        <a:xfrm>
          <a:off x="0" y="466260"/>
          <a:ext cx="5943600" cy="730800"/>
        </a:xfrm>
        <a:prstGeom prst="rect">
          <a:avLst/>
        </a:prstGeom>
        <a:solidFill>
          <a:schemeClr val="lt1">
            <a:alpha val="90000"/>
            <a:hueOff val="0"/>
            <a:satOff val="0"/>
            <a:lumOff val="0"/>
            <a:alphaOff val="0"/>
          </a:schemeClr>
        </a:solidFill>
        <a:ln w="10000" cap="flat" cmpd="sng" algn="ctr">
          <a:solidFill>
            <a:schemeClr val="accent2">
              <a:hueOff val="0"/>
              <a:satOff val="0"/>
              <a:lumOff val="0"/>
              <a:alphaOff val="0"/>
            </a:schemeClr>
          </a:solidFill>
          <a:prstDash val="solid"/>
        </a:ln>
        <a:effectLst/>
        <a:sp3d z="-161800" extrusionH="10600" prstMaterial="matte">
          <a:bevelT w="90600" h="18600" prst="softRound"/>
          <a:bevelB w="48600" h="8600" prst="relaxedInset"/>
        </a:sp3d>
      </dsp:spPr>
      <dsp:style>
        <a:lnRef idx="1">
          <a:scrgbClr r="0" g="0" b="0"/>
        </a:lnRef>
        <a:fillRef idx="1">
          <a:scrgbClr r="0" g="0" b="0"/>
        </a:fillRef>
        <a:effectRef idx="0">
          <a:scrgbClr r="0" g="0" b="0"/>
        </a:effectRef>
        <a:fontRef idx="minor"/>
      </dsp:style>
    </dsp:sp>
    <dsp:sp modelId="{60314349-B90C-45A5-9AB7-584C806A9B64}">
      <dsp:nvSpPr>
        <dsp:cNvPr id="0" name=""/>
        <dsp:cNvSpPr/>
      </dsp:nvSpPr>
      <dsp:spPr>
        <a:xfrm>
          <a:off x="297180" y="114299"/>
          <a:ext cx="4160520" cy="856080"/>
        </a:xfrm>
        <a:prstGeom prst="roundRect">
          <a:avLst/>
        </a:prstGeom>
        <a:solidFill>
          <a:schemeClr val="accent2">
            <a:hueOff val="0"/>
            <a:satOff val="0"/>
            <a:lumOff val="0"/>
            <a:alphaOff val="0"/>
          </a:schemeClr>
        </a:solidFill>
        <a:ln>
          <a:noFill/>
        </a:ln>
        <a:effectLst>
          <a:outerShdw blurRad="38100" dist="30000" dir="5400000" rotWithShape="0">
            <a:srgbClr val="000000">
              <a:alpha val="45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57258" tIns="0" rIns="157258" bIns="0" numCol="1" spcCol="1270" anchor="ctr" anchorCtr="0">
          <a:noAutofit/>
        </a:bodyPr>
        <a:lstStyle/>
        <a:p>
          <a:pPr lvl="0" algn="l" defTabSz="1289050">
            <a:lnSpc>
              <a:spcPct val="90000"/>
            </a:lnSpc>
            <a:spcBef>
              <a:spcPct val="0"/>
            </a:spcBef>
            <a:spcAft>
              <a:spcPct val="35000"/>
            </a:spcAft>
          </a:pPr>
          <a:r>
            <a:rPr lang="en-US" sz="2900" b="1" kern="1200" dirty="0" smtClean="0">
              <a:latin typeface="Aharoni" pitchFamily="2" charset="-79"/>
              <a:cs typeface="Aharoni" pitchFamily="2" charset="-79"/>
            </a:rPr>
            <a:t>Verbal </a:t>
          </a:r>
          <a:endParaRPr lang="en-US" sz="2900" b="1" kern="1200" dirty="0">
            <a:latin typeface="Aharoni" pitchFamily="2" charset="-79"/>
            <a:cs typeface="Aharoni" pitchFamily="2" charset="-79"/>
          </a:endParaRPr>
        </a:p>
      </dsp:txBody>
      <dsp:txXfrm>
        <a:off x="297180" y="114299"/>
        <a:ext cx="4160520" cy="856080"/>
      </dsp:txXfrm>
    </dsp:sp>
    <dsp:sp modelId="{87127F19-6BC0-4A03-BDBE-0EAC0E1B17B0}">
      <dsp:nvSpPr>
        <dsp:cNvPr id="0" name=""/>
        <dsp:cNvSpPr/>
      </dsp:nvSpPr>
      <dsp:spPr>
        <a:xfrm>
          <a:off x="0" y="1781700"/>
          <a:ext cx="5943600" cy="730800"/>
        </a:xfrm>
        <a:prstGeom prst="rect">
          <a:avLst/>
        </a:prstGeom>
        <a:solidFill>
          <a:schemeClr val="lt1">
            <a:alpha val="90000"/>
            <a:hueOff val="0"/>
            <a:satOff val="0"/>
            <a:lumOff val="0"/>
            <a:alphaOff val="0"/>
          </a:schemeClr>
        </a:solidFill>
        <a:ln w="10000" cap="flat" cmpd="sng" algn="ctr">
          <a:solidFill>
            <a:schemeClr val="accent2">
              <a:hueOff val="0"/>
              <a:satOff val="0"/>
              <a:lumOff val="0"/>
              <a:alphaOff val="0"/>
            </a:schemeClr>
          </a:solidFill>
          <a:prstDash val="solid"/>
        </a:ln>
        <a:effectLst/>
        <a:sp3d z="-161800" extrusionH="10600" prstMaterial="matte">
          <a:bevelT w="90600" h="18600" prst="softRound"/>
          <a:bevelB w="48600" h="8600" prst="relaxedInset"/>
        </a:sp3d>
      </dsp:spPr>
      <dsp:style>
        <a:lnRef idx="1">
          <a:scrgbClr r="0" g="0" b="0"/>
        </a:lnRef>
        <a:fillRef idx="1">
          <a:scrgbClr r="0" g="0" b="0"/>
        </a:fillRef>
        <a:effectRef idx="0">
          <a:scrgbClr r="0" g="0" b="0"/>
        </a:effectRef>
        <a:fontRef idx="minor"/>
      </dsp:style>
    </dsp:sp>
    <dsp:sp modelId="{E83761D9-BE5A-49AD-94B8-C9B09285B4DC}">
      <dsp:nvSpPr>
        <dsp:cNvPr id="0" name=""/>
        <dsp:cNvSpPr/>
      </dsp:nvSpPr>
      <dsp:spPr>
        <a:xfrm>
          <a:off x="297180" y="1353660"/>
          <a:ext cx="4160520" cy="856080"/>
        </a:xfrm>
        <a:prstGeom prst="roundRect">
          <a:avLst/>
        </a:prstGeom>
        <a:solidFill>
          <a:schemeClr val="accent2">
            <a:hueOff val="0"/>
            <a:satOff val="0"/>
            <a:lumOff val="0"/>
            <a:alphaOff val="0"/>
          </a:schemeClr>
        </a:solidFill>
        <a:ln>
          <a:noFill/>
        </a:ln>
        <a:effectLst>
          <a:outerShdw blurRad="38100" dist="30000" dir="5400000" rotWithShape="0">
            <a:srgbClr val="000000">
              <a:alpha val="45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57258" tIns="0" rIns="157258" bIns="0" numCol="1" spcCol="1270" anchor="ctr" anchorCtr="0">
          <a:noAutofit/>
        </a:bodyPr>
        <a:lstStyle/>
        <a:p>
          <a:pPr lvl="0" algn="l" defTabSz="1289050">
            <a:lnSpc>
              <a:spcPct val="90000"/>
            </a:lnSpc>
            <a:spcBef>
              <a:spcPct val="0"/>
            </a:spcBef>
            <a:spcAft>
              <a:spcPct val="35000"/>
            </a:spcAft>
          </a:pPr>
          <a:r>
            <a:rPr lang="en-US" sz="2900" b="1" kern="1200" dirty="0" smtClean="0">
              <a:latin typeface="Aharoni" pitchFamily="2" charset="-79"/>
              <a:cs typeface="Aharoni" pitchFamily="2" charset="-79"/>
            </a:rPr>
            <a:t>Social </a:t>
          </a:r>
          <a:endParaRPr lang="en-US" sz="2900" b="1" kern="1200" dirty="0">
            <a:latin typeface="Aharoni" pitchFamily="2" charset="-79"/>
            <a:cs typeface="Aharoni" pitchFamily="2" charset="-79"/>
          </a:endParaRPr>
        </a:p>
      </dsp:txBody>
      <dsp:txXfrm>
        <a:off x="297180" y="1353660"/>
        <a:ext cx="4160520" cy="856080"/>
      </dsp:txXfrm>
    </dsp:sp>
    <dsp:sp modelId="{C6A239D6-8B95-4B57-A195-1E6D91768A4A}">
      <dsp:nvSpPr>
        <dsp:cNvPr id="0" name=""/>
        <dsp:cNvSpPr/>
      </dsp:nvSpPr>
      <dsp:spPr>
        <a:xfrm>
          <a:off x="0" y="3097140"/>
          <a:ext cx="5943600" cy="730800"/>
        </a:xfrm>
        <a:prstGeom prst="rect">
          <a:avLst/>
        </a:prstGeom>
        <a:solidFill>
          <a:schemeClr val="lt1">
            <a:alpha val="90000"/>
            <a:hueOff val="0"/>
            <a:satOff val="0"/>
            <a:lumOff val="0"/>
            <a:alphaOff val="0"/>
          </a:schemeClr>
        </a:solidFill>
        <a:ln w="10000" cap="flat" cmpd="sng" algn="ctr">
          <a:solidFill>
            <a:schemeClr val="accent2">
              <a:hueOff val="0"/>
              <a:satOff val="0"/>
              <a:lumOff val="0"/>
              <a:alphaOff val="0"/>
            </a:schemeClr>
          </a:solidFill>
          <a:prstDash val="solid"/>
        </a:ln>
        <a:effectLst/>
        <a:sp3d z="-161800" extrusionH="10600" prstMaterial="matte">
          <a:bevelT w="90600" h="18600" prst="softRound"/>
          <a:bevelB w="48600" h="8600" prst="relaxedInset"/>
        </a:sp3d>
      </dsp:spPr>
      <dsp:style>
        <a:lnRef idx="1">
          <a:scrgbClr r="0" g="0" b="0"/>
        </a:lnRef>
        <a:fillRef idx="1">
          <a:scrgbClr r="0" g="0" b="0"/>
        </a:fillRef>
        <a:effectRef idx="0">
          <a:scrgbClr r="0" g="0" b="0"/>
        </a:effectRef>
        <a:fontRef idx="minor"/>
      </dsp:style>
    </dsp:sp>
    <dsp:sp modelId="{6F5F1B8A-2452-48F3-8A19-6F972F27DF3A}">
      <dsp:nvSpPr>
        <dsp:cNvPr id="0" name=""/>
        <dsp:cNvSpPr/>
      </dsp:nvSpPr>
      <dsp:spPr>
        <a:xfrm>
          <a:off x="297180" y="2669100"/>
          <a:ext cx="4160520" cy="856080"/>
        </a:xfrm>
        <a:prstGeom prst="roundRect">
          <a:avLst/>
        </a:prstGeom>
        <a:solidFill>
          <a:schemeClr val="accent2">
            <a:hueOff val="0"/>
            <a:satOff val="0"/>
            <a:lumOff val="0"/>
            <a:alphaOff val="0"/>
          </a:schemeClr>
        </a:solidFill>
        <a:ln>
          <a:noFill/>
        </a:ln>
        <a:effectLst>
          <a:outerShdw blurRad="38100" dist="30000" dir="5400000" rotWithShape="0">
            <a:srgbClr val="000000">
              <a:alpha val="45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57258" tIns="0" rIns="157258" bIns="0" numCol="1" spcCol="1270" anchor="ctr" anchorCtr="0">
          <a:noAutofit/>
        </a:bodyPr>
        <a:lstStyle/>
        <a:p>
          <a:pPr lvl="0" algn="l" defTabSz="1289050">
            <a:lnSpc>
              <a:spcPct val="90000"/>
            </a:lnSpc>
            <a:spcBef>
              <a:spcPct val="0"/>
            </a:spcBef>
            <a:spcAft>
              <a:spcPct val="35000"/>
            </a:spcAft>
          </a:pPr>
          <a:r>
            <a:rPr lang="en-US" sz="2900" b="1" kern="1200" dirty="0" smtClean="0">
              <a:latin typeface="Aharoni" pitchFamily="2" charset="-79"/>
              <a:cs typeface="Aharoni" pitchFamily="2" charset="-79"/>
            </a:rPr>
            <a:t> Physical</a:t>
          </a:r>
          <a:endParaRPr lang="en-US" sz="2900" b="1" kern="1200" dirty="0">
            <a:latin typeface="Aharoni" pitchFamily="2" charset="-79"/>
            <a:cs typeface="Aharoni" pitchFamily="2" charset="-79"/>
          </a:endParaRPr>
        </a:p>
      </dsp:txBody>
      <dsp:txXfrm>
        <a:off x="297180" y="2669100"/>
        <a:ext cx="4160520" cy="856080"/>
      </dsp:txXfrm>
    </dsp:sp>
    <dsp:sp modelId="{0C117FCC-9E0B-428E-99E2-17ACD10438F9}">
      <dsp:nvSpPr>
        <dsp:cNvPr id="0" name=""/>
        <dsp:cNvSpPr/>
      </dsp:nvSpPr>
      <dsp:spPr>
        <a:xfrm>
          <a:off x="0" y="4391379"/>
          <a:ext cx="5943600" cy="730800"/>
        </a:xfrm>
        <a:prstGeom prst="rect">
          <a:avLst/>
        </a:prstGeom>
        <a:solidFill>
          <a:schemeClr val="lt1">
            <a:alpha val="90000"/>
            <a:hueOff val="0"/>
            <a:satOff val="0"/>
            <a:lumOff val="0"/>
            <a:alphaOff val="0"/>
          </a:schemeClr>
        </a:solidFill>
        <a:ln w="10000" cap="flat" cmpd="sng" algn="ctr">
          <a:solidFill>
            <a:schemeClr val="accent2">
              <a:hueOff val="0"/>
              <a:satOff val="0"/>
              <a:lumOff val="0"/>
              <a:alphaOff val="0"/>
            </a:schemeClr>
          </a:solidFill>
          <a:prstDash val="solid"/>
        </a:ln>
        <a:effectLst/>
        <a:sp3d z="-161800" extrusionH="10600" prstMaterial="matte">
          <a:bevelT w="90600" h="18600" prst="softRound"/>
          <a:bevelB w="48600" h="8600" prst="relaxedInset"/>
        </a:sp3d>
      </dsp:spPr>
      <dsp:style>
        <a:lnRef idx="1">
          <a:scrgbClr r="0" g="0" b="0"/>
        </a:lnRef>
        <a:fillRef idx="1">
          <a:scrgbClr r="0" g="0" b="0"/>
        </a:fillRef>
        <a:effectRef idx="0">
          <a:scrgbClr r="0" g="0" b="0"/>
        </a:effectRef>
        <a:fontRef idx="minor"/>
      </dsp:style>
    </dsp:sp>
    <dsp:sp modelId="{B6753273-5050-4F61-B062-6A74E140DE9A}">
      <dsp:nvSpPr>
        <dsp:cNvPr id="0" name=""/>
        <dsp:cNvSpPr/>
      </dsp:nvSpPr>
      <dsp:spPr>
        <a:xfrm>
          <a:off x="297180" y="3984540"/>
          <a:ext cx="4160520" cy="856080"/>
        </a:xfrm>
        <a:prstGeom prst="roundRect">
          <a:avLst/>
        </a:prstGeom>
        <a:solidFill>
          <a:schemeClr val="accent2">
            <a:hueOff val="0"/>
            <a:satOff val="0"/>
            <a:lumOff val="0"/>
            <a:alphaOff val="0"/>
          </a:schemeClr>
        </a:solidFill>
        <a:ln>
          <a:noFill/>
        </a:ln>
        <a:effectLst>
          <a:outerShdw blurRad="38100" dist="30000" dir="5400000" rotWithShape="0">
            <a:srgbClr val="000000">
              <a:alpha val="45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57258" tIns="0" rIns="157258" bIns="0" numCol="1" spcCol="1270" anchor="ctr" anchorCtr="0">
          <a:noAutofit/>
        </a:bodyPr>
        <a:lstStyle/>
        <a:p>
          <a:pPr lvl="0" algn="l" defTabSz="1289050">
            <a:lnSpc>
              <a:spcPct val="90000"/>
            </a:lnSpc>
            <a:spcBef>
              <a:spcPct val="0"/>
            </a:spcBef>
            <a:spcAft>
              <a:spcPct val="35000"/>
            </a:spcAft>
          </a:pPr>
          <a:r>
            <a:rPr lang="en-US" sz="2900" b="1" kern="1200" dirty="0" smtClean="0">
              <a:latin typeface="Aharoni" pitchFamily="2" charset="-79"/>
              <a:cs typeface="Aharoni" pitchFamily="2" charset="-79"/>
            </a:rPr>
            <a:t>Cyber/Text</a:t>
          </a:r>
          <a:endParaRPr lang="en-US" sz="2900" b="1" kern="1200" dirty="0">
            <a:latin typeface="Aharoni" pitchFamily="2" charset="-79"/>
            <a:cs typeface="Aharoni" pitchFamily="2" charset="-79"/>
          </a:endParaRPr>
        </a:p>
      </dsp:txBody>
      <dsp:txXfrm>
        <a:off x="297180" y="3984540"/>
        <a:ext cx="4160520" cy="85608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6949559-E285-4DEB-BFF7-400D4A5774F5}">
      <dsp:nvSpPr>
        <dsp:cNvPr id="0" name=""/>
        <dsp:cNvSpPr/>
      </dsp:nvSpPr>
      <dsp:spPr>
        <a:xfrm>
          <a:off x="2457211" y="40639"/>
          <a:ext cx="2113280" cy="2113280"/>
        </a:xfrm>
        <a:prstGeom prst="ellipse">
          <a:avLst/>
        </a:prstGeom>
        <a:solidFill>
          <a:schemeClr val="accent2">
            <a:alpha val="50000"/>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r>
            <a:rPr lang="en-US" sz="1600" b="1" kern="1200" dirty="0" smtClean="0">
              <a:effectLst>
                <a:outerShdw blurRad="38100" dist="38100" dir="2700000" algn="tl">
                  <a:srgbClr val="000000">
                    <a:alpha val="43137"/>
                  </a:srgbClr>
                </a:outerShdw>
              </a:effectLst>
              <a:latin typeface="Constantia" pitchFamily="18" charset="0"/>
              <a:cs typeface="Aharoni" pitchFamily="2" charset="-79"/>
            </a:rPr>
            <a:t>Is a high stressor</a:t>
          </a:r>
          <a:endParaRPr lang="en-US" sz="1600" b="1" kern="1200" dirty="0">
            <a:effectLst>
              <a:outerShdw blurRad="38100" dist="38100" dir="2700000" algn="tl">
                <a:srgbClr val="000000">
                  <a:alpha val="43137"/>
                </a:srgbClr>
              </a:outerShdw>
            </a:effectLst>
            <a:latin typeface="Constantia" pitchFamily="18" charset="0"/>
            <a:cs typeface="Aharoni" pitchFamily="2" charset="-79"/>
          </a:endParaRPr>
        </a:p>
      </dsp:txBody>
      <dsp:txXfrm>
        <a:off x="2701051" y="325119"/>
        <a:ext cx="1625600" cy="670560"/>
      </dsp:txXfrm>
    </dsp:sp>
    <dsp:sp modelId="{0AA560FC-2856-4A4B-A082-471F46049C5D}">
      <dsp:nvSpPr>
        <dsp:cNvPr id="0" name=""/>
        <dsp:cNvSpPr/>
      </dsp:nvSpPr>
      <dsp:spPr>
        <a:xfrm>
          <a:off x="3201271" y="975359"/>
          <a:ext cx="2494600" cy="2113280"/>
        </a:xfrm>
        <a:prstGeom prst="ellipse">
          <a:avLst/>
        </a:prstGeom>
        <a:solidFill>
          <a:schemeClr val="accent2">
            <a:alpha val="50000"/>
            <a:hueOff val="915447"/>
            <a:satOff val="-16269"/>
            <a:lumOff val="523"/>
            <a:alphaOff val="0"/>
          </a:schemeClr>
        </a:solidFill>
        <a:ln>
          <a:noFill/>
        </a:ln>
        <a:effectLst>
          <a:outerShdw blurRad="38100" dist="300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r>
            <a:rPr lang="en-US" sz="1600" b="1" kern="1200" dirty="0" smtClean="0">
              <a:effectLst>
                <a:outerShdw blurRad="38100" dist="38100" dir="2700000" algn="tl">
                  <a:srgbClr val="000000">
                    <a:alpha val="43137"/>
                  </a:srgbClr>
                </a:outerShdw>
              </a:effectLst>
              <a:latin typeface="Constantia" pitchFamily="18" charset="0"/>
              <a:cs typeface="Aharoni" pitchFamily="2" charset="-79"/>
            </a:rPr>
            <a:t>Affects teens self-esteem</a:t>
          </a:r>
        </a:p>
      </dsp:txBody>
      <dsp:txXfrm>
        <a:off x="4544517" y="1219200"/>
        <a:ext cx="959461" cy="1625600"/>
      </dsp:txXfrm>
    </dsp:sp>
    <dsp:sp modelId="{5A3587D1-24B2-4E23-A9F0-4A45C49BE239}">
      <dsp:nvSpPr>
        <dsp:cNvPr id="0" name=""/>
        <dsp:cNvSpPr/>
      </dsp:nvSpPr>
      <dsp:spPr>
        <a:xfrm>
          <a:off x="2457211" y="1910080"/>
          <a:ext cx="2113280" cy="2113280"/>
        </a:xfrm>
        <a:prstGeom prst="ellipse">
          <a:avLst/>
        </a:prstGeom>
        <a:solidFill>
          <a:schemeClr val="accent2">
            <a:alpha val="50000"/>
            <a:hueOff val="1830893"/>
            <a:satOff val="-32539"/>
            <a:lumOff val="1046"/>
            <a:alphaOff val="0"/>
          </a:schemeClr>
        </a:solidFill>
        <a:ln>
          <a:noFill/>
        </a:ln>
        <a:effectLst>
          <a:outerShdw blurRad="38100" dist="300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r>
            <a:rPr lang="en-US" sz="1600" b="1" kern="1200" dirty="0" smtClean="0">
              <a:effectLst>
                <a:outerShdw blurRad="38100" dist="38100" dir="2700000" algn="tl">
                  <a:srgbClr val="000000">
                    <a:alpha val="43137"/>
                  </a:srgbClr>
                </a:outerShdw>
              </a:effectLst>
              <a:latin typeface="Constantia" pitchFamily="18" charset="0"/>
              <a:cs typeface="Aharoni" pitchFamily="2" charset="-79"/>
            </a:rPr>
            <a:t>Leaves  lasting effect on  those  involved</a:t>
          </a:r>
          <a:endParaRPr lang="en-US" sz="1600" b="1" kern="1200" dirty="0">
            <a:effectLst>
              <a:outerShdw blurRad="38100" dist="38100" dir="2700000" algn="tl">
                <a:srgbClr val="000000">
                  <a:alpha val="43137"/>
                </a:srgbClr>
              </a:outerShdw>
            </a:effectLst>
            <a:latin typeface="Constantia" pitchFamily="18" charset="0"/>
            <a:cs typeface="Aharoni" pitchFamily="2" charset="-79"/>
          </a:endParaRPr>
        </a:p>
      </dsp:txBody>
      <dsp:txXfrm>
        <a:off x="2701051" y="3068320"/>
        <a:ext cx="1625600" cy="670560"/>
      </dsp:txXfrm>
    </dsp:sp>
    <dsp:sp modelId="{0BAB7E46-AF4E-4C9E-9A8C-F62FBC6E83E3}">
      <dsp:nvSpPr>
        <dsp:cNvPr id="0" name=""/>
        <dsp:cNvSpPr/>
      </dsp:nvSpPr>
      <dsp:spPr>
        <a:xfrm>
          <a:off x="1219193" y="914391"/>
          <a:ext cx="2376806" cy="2113280"/>
        </a:xfrm>
        <a:prstGeom prst="ellipse">
          <a:avLst/>
        </a:prstGeom>
        <a:solidFill>
          <a:schemeClr val="accent2">
            <a:alpha val="50000"/>
            <a:hueOff val="2746340"/>
            <a:satOff val="-48808"/>
            <a:lumOff val="1569"/>
            <a:alphaOff val="0"/>
          </a:schemeClr>
        </a:solidFill>
        <a:ln>
          <a:noFill/>
        </a:ln>
        <a:effectLst>
          <a:outerShdw blurRad="38100" dist="300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r>
            <a:rPr lang="en-US" sz="1600" b="1" kern="1200" dirty="0" smtClean="0">
              <a:effectLst>
                <a:outerShdw blurRad="38100" dist="38100" dir="2700000" algn="tl">
                  <a:srgbClr val="000000">
                    <a:alpha val="43137"/>
                  </a:srgbClr>
                </a:outerShdw>
              </a:effectLst>
              <a:latin typeface="Constantia" pitchFamily="18" charset="0"/>
              <a:cs typeface="Aharoni" pitchFamily="2" charset="-79"/>
            </a:rPr>
            <a:t>Stresses</a:t>
          </a:r>
        </a:p>
        <a:p>
          <a:pPr lvl="0" algn="ctr" defTabSz="711200">
            <a:lnSpc>
              <a:spcPct val="90000"/>
            </a:lnSpc>
            <a:spcBef>
              <a:spcPct val="0"/>
            </a:spcBef>
            <a:spcAft>
              <a:spcPct val="35000"/>
            </a:spcAft>
          </a:pPr>
          <a:r>
            <a:rPr lang="en-US" sz="1600" b="1" kern="1200" dirty="0" smtClean="0">
              <a:effectLst>
                <a:outerShdw blurRad="38100" dist="38100" dir="2700000" algn="tl">
                  <a:srgbClr val="000000">
                    <a:alpha val="43137"/>
                  </a:srgbClr>
                </a:outerShdw>
              </a:effectLst>
              <a:latin typeface="Constantia" pitchFamily="18" charset="0"/>
              <a:cs typeface="Aharoni" pitchFamily="2" charset="-79"/>
            </a:rPr>
            <a:t>the family relation-ship</a:t>
          </a:r>
          <a:endParaRPr lang="en-US" sz="1600" b="1" kern="1200" dirty="0">
            <a:effectLst>
              <a:outerShdw blurRad="38100" dist="38100" dir="2700000" algn="tl">
                <a:srgbClr val="000000">
                  <a:alpha val="43137"/>
                </a:srgbClr>
              </a:outerShdw>
            </a:effectLst>
            <a:latin typeface="Constantia" pitchFamily="18" charset="0"/>
            <a:cs typeface="Aharoni" pitchFamily="2" charset="-79"/>
          </a:endParaRPr>
        </a:p>
      </dsp:txBody>
      <dsp:txXfrm>
        <a:off x="1402024" y="1158231"/>
        <a:ext cx="914156" cy="162560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7B5676-1878-4B26-BFB7-D02F3ACAA040}" type="datetimeFigureOut">
              <a:rPr lang="en-US" smtClean="0"/>
              <a:pPr/>
              <a:t>10/10/2013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5F27C3D-3321-4268-8FD4-653B5CF5B03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stopbullying.gov/what-is-bullying/definition/"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www.stopbullying.gov/at-risk/warning-signs"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5F27C3D-3321-4268-8FD4-653B5CF5B03A}"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Help</a:t>
            </a:r>
            <a:r>
              <a:rPr lang="en-US" baseline="0" dirty="0" smtClean="0"/>
              <a:t> teens take a stand in their groups that “We do not accept bullying Here in our group.”</a:t>
            </a:r>
            <a:endParaRPr lang="en-US" dirty="0"/>
          </a:p>
        </p:txBody>
      </p:sp>
      <p:sp>
        <p:nvSpPr>
          <p:cNvPr id="4" name="Slide Number Placeholder 3"/>
          <p:cNvSpPr>
            <a:spLocks noGrp="1"/>
          </p:cNvSpPr>
          <p:nvPr>
            <p:ph type="sldNum" sz="quarter" idx="10"/>
          </p:nvPr>
        </p:nvSpPr>
        <p:spPr/>
        <p:txBody>
          <a:bodyPr/>
          <a:lstStyle/>
          <a:p>
            <a:fld id="{45F27C3D-3321-4268-8FD4-653B5CF5B03A}" type="slidenum">
              <a:rPr lang="en-US" smtClean="0"/>
              <a:pPr/>
              <a:t>13</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5F27C3D-3321-4268-8FD4-653B5CF5B03A}" type="slidenum">
              <a:rPr lang="en-US" smtClean="0"/>
              <a:pPr/>
              <a:t>14</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TextEdit="1"/>
          </p:cNvSpPr>
          <p:nvPr>
            <p:ph type="sldImg"/>
          </p:nvPr>
        </p:nvSpPr>
        <p:spPr bwMode="auto">
          <a:noFill/>
          <a:ln>
            <a:solidFill>
              <a:srgbClr val="000000"/>
            </a:solidFill>
            <a:miter lim="800000"/>
            <a:headEnd/>
            <a:tailEnd/>
          </a:ln>
        </p:spPr>
      </p:sp>
      <p:sp>
        <p:nvSpPr>
          <p:cNvPr id="47107" name="Rectangle 3"/>
          <p:cNvSpPr>
            <a:spLocks noGrp="1"/>
          </p:cNvSpPr>
          <p:nvPr>
            <p:ph type="body" idx="1"/>
          </p:nvPr>
        </p:nvSpPr>
        <p:spPr bwMode="auto">
          <a:noFill/>
        </p:spPr>
        <p:txBody>
          <a:bodyPr/>
          <a:lstStyle/>
          <a:p>
            <a:pPr>
              <a:lnSpc>
                <a:spcPct val="90000"/>
              </a:lnSpc>
            </a:pPr>
            <a:r>
              <a:rPr lang="en-US" sz="1000" dirty="0" smtClean="0">
                <a:ea typeface="ＭＳ Ｐゴシック" pitchFamily="-111" charset="-128"/>
              </a:rPr>
              <a:t>Welcome</a:t>
            </a:r>
            <a:r>
              <a:rPr lang="en-US" sz="1000" baseline="0" dirty="0" smtClean="0">
                <a:ea typeface="ＭＳ Ｐゴシック" pitchFamily="-111" charset="-128"/>
              </a:rPr>
              <a:t> and Thank you for coming!!</a:t>
            </a:r>
            <a:endParaRPr lang="en-US" sz="1000" dirty="0" smtClean="0">
              <a:ea typeface="ＭＳ Ｐゴシック" pitchFamily="-111"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5F27C3D-3321-4268-8FD4-653B5CF5B03A}"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5F27C3D-3321-4268-8FD4-653B5CF5B03A}"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ctr">
              <a:buNone/>
            </a:pPr>
            <a:r>
              <a:rPr lang="en-US" sz="1200" dirty="0" smtClean="0"/>
              <a:t>(</a:t>
            </a:r>
            <a:r>
              <a:rPr lang="en-US" sz="1200" dirty="0" smtClean="0">
                <a:hlinkClick r:id="rId3"/>
              </a:rPr>
              <a:t>http://www.stopbullying.gov/what-is-bullying/definition/</a:t>
            </a:r>
            <a:r>
              <a:rPr lang="en-US" sz="1200" dirty="0" smtClean="0"/>
              <a:t>)</a:t>
            </a:r>
            <a:endParaRPr lang="en-US" sz="1200" dirty="0"/>
          </a:p>
        </p:txBody>
      </p:sp>
      <p:sp>
        <p:nvSpPr>
          <p:cNvPr id="4" name="Slide Number Placeholder 3"/>
          <p:cNvSpPr>
            <a:spLocks noGrp="1"/>
          </p:cNvSpPr>
          <p:nvPr>
            <p:ph type="sldNum" sz="quarter" idx="10"/>
          </p:nvPr>
        </p:nvSpPr>
        <p:spPr/>
        <p:txBody>
          <a:bodyPr/>
          <a:lstStyle/>
          <a:p>
            <a:fld id="{EC8D336B-F277-486E-9DCC-E8DE5BE5827B}"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In a national report, 1 in 6 students reported that they’ve either been the victim of some form of bullying. </a:t>
            </a:r>
          </a:p>
          <a:p>
            <a:endParaRPr lang="en-US" dirty="0"/>
          </a:p>
        </p:txBody>
      </p:sp>
      <p:sp>
        <p:nvSpPr>
          <p:cNvPr id="4" name="Slide Number Placeholder 3"/>
          <p:cNvSpPr>
            <a:spLocks noGrp="1"/>
          </p:cNvSpPr>
          <p:nvPr>
            <p:ph type="sldNum" sz="quarter" idx="10"/>
          </p:nvPr>
        </p:nvSpPr>
        <p:spPr/>
        <p:txBody>
          <a:bodyPr/>
          <a:lstStyle/>
          <a:p>
            <a:fld id="{45F27C3D-3321-4268-8FD4-653B5CF5B03A}" type="slidenum">
              <a:rPr lang="en-US" smtClean="0"/>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Do not give the bully a reaction/ bully back</a:t>
            </a:r>
          </a:p>
          <a:p>
            <a:r>
              <a:rPr lang="en-US" dirty="0" smtClean="0"/>
              <a:t>Develop or increase positive self-talk</a:t>
            </a:r>
          </a:p>
          <a:p>
            <a:r>
              <a:rPr lang="en-US" dirty="0" smtClean="0"/>
              <a:t>Set up boundaries</a:t>
            </a:r>
          </a:p>
          <a:p>
            <a:pPr lvl="1">
              <a:buFont typeface="Courier New" pitchFamily="49" charset="0"/>
              <a:buChar char="o"/>
            </a:pPr>
            <a:r>
              <a:rPr lang="en-US" dirty="0" smtClean="0"/>
              <a:t>What to say to the bully</a:t>
            </a:r>
          </a:p>
          <a:p>
            <a:pPr lvl="1">
              <a:buFont typeface="Courier New" pitchFamily="49" charset="0"/>
              <a:buChar char="o"/>
            </a:pPr>
            <a:r>
              <a:rPr lang="en-US" dirty="0" smtClean="0"/>
              <a:t>Have strong non-</a:t>
            </a:r>
            <a:r>
              <a:rPr lang="en-US" dirty="0" err="1" smtClean="0"/>
              <a:t>verbals</a:t>
            </a:r>
            <a:r>
              <a:rPr lang="en-US" dirty="0" smtClean="0"/>
              <a:t>/body language</a:t>
            </a:r>
          </a:p>
          <a:p>
            <a:pPr lvl="1">
              <a:buFont typeface="Courier New" pitchFamily="49" charset="0"/>
              <a:buChar char="o"/>
            </a:pPr>
            <a:r>
              <a:rPr lang="en-US" dirty="0" smtClean="0"/>
              <a:t>Surround themselves with true friends</a:t>
            </a:r>
          </a:p>
          <a:p>
            <a:pPr lvl="1">
              <a:buFont typeface="Courier New" pitchFamily="49" charset="0"/>
              <a:buChar char="o"/>
            </a:pPr>
            <a:endParaRPr lang="en-US" dirty="0" smtClean="0"/>
          </a:p>
          <a:p>
            <a:r>
              <a:rPr lang="en-US" dirty="0" smtClean="0"/>
              <a:t>Leave so the bully does not have an audience</a:t>
            </a:r>
          </a:p>
          <a:p>
            <a:r>
              <a:rPr lang="en-US" dirty="0" smtClean="0"/>
              <a:t>Speak up for the person being bullied</a:t>
            </a:r>
          </a:p>
          <a:p>
            <a:r>
              <a:rPr lang="en-US" dirty="0" smtClean="0"/>
              <a:t>Show disapproval</a:t>
            </a:r>
          </a:p>
          <a:p>
            <a:r>
              <a:rPr lang="en-US" dirty="0" smtClean="0"/>
              <a:t>Talk to the person afterwards</a:t>
            </a:r>
          </a:p>
          <a:p>
            <a:pPr lvl="1">
              <a:buFont typeface="Courier New" pitchFamily="49" charset="0"/>
              <a:buChar char="o"/>
            </a:pPr>
            <a:endParaRPr lang="en-US" dirty="0" smtClean="0"/>
          </a:p>
        </p:txBody>
      </p:sp>
      <p:sp>
        <p:nvSpPr>
          <p:cNvPr id="4" name="Slide Number Placeholder 3"/>
          <p:cNvSpPr>
            <a:spLocks noGrp="1"/>
          </p:cNvSpPr>
          <p:nvPr>
            <p:ph type="sldNum" sz="quarter" idx="10"/>
          </p:nvPr>
        </p:nvSpPr>
        <p:spPr/>
        <p:txBody>
          <a:bodyPr/>
          <a:lstStyle/>
          <a:p>
            <a:fld id="{45F27C3D-3321-4268-8FD4-653B5CF5B03A}" type="slidenum">
              <a:rPr lang="en-US" smtClean="0"/>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Don’t overreact</a:t>
            </a:r>
          </a:p>
          <a:p>
            <a:r>
              <a:rPr lang="en-US" dirty="0" smtClean="0"/>
              <a:t>Open up communication</a:t>
            </a:r>
          </a:p>
          <a:p>
            <a:r>
              <a:rPr lang="en-US" dirty="0" smtClean="0"/>
              <a:t>Teach problem-solving skills that they help come up with</a:t>
            </a:r>
          </a:p>
          <a:p>
            <a:r>
              <a:rPr lang="en-US" dirty="0" smtClean="0"/>
              <a:t>Alert the school/school counselor</a:t>
            </a:r>
          </a:p>
          <a:p>
            <a:r>
              <a:rPr lang="en-US" dirty="0" smtClean="0"/>
              <a:t>Help increase self-concept &amp; self-esteem through setting up positive opportunities</a:t>
            </a:r>
          </a:p>
          <a:p>
            <a:r>
              <a:rPr lang="en-US" dirty="0" smtClean="0"/>
              <a:t>Model good behavior and ways of dealing with situations</a:t>
            </a:r>
          </a:p>
          <a:p>
            <a:endParaRPr lang="en-US" dirty="0"/>
          </a:p>
        </p:txBody>
      </p:sp>
      <p:sp>
        <p:nvSpPr>
          <p:cNvPr id="4" name="Slide Number Placeholder 3"/>
          <p:cNvSpPr>
            <a:spLocks noGrp="1"/>
          </p:cNvSpPr>
          <p:nvPr>
            <p:ph type="sldNum" sz="quarter" idx="10"/>
          </p:nvPr>
        </p:nvSpPr>
        <p:spPr/>
        <p:txBody>
          <a:bodyPr/>
          <a:lstStyle/>
          <a:p>
            <a:fld id="{45F27C3D-3321-4268-8FD4-653B5CF5B03A}" type="slidenum">
              <a:rPr lang="en-US" smtClean="0"/>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Get into physical or verbal fights at school or home</a:t>
            </a:r>
          </a:p>
          <a:p>
            <a:r>
              <a:rPr lang="en-US" dirty="0" smtClean="0"/>
              <a:t>Have friends who bully others</a:t>
            </a:r>
          </a:p>
          <a:p>
            <a:r>
              <a:rPr lang="en-US" dirty="0" smtClean="0"/>
              <a:t>Are increasingly aggressive, trouble controlling their emotions</a:t>
            </a:r>
          </a:p>
          <a:p>
            <a:r>
              <a:rPr lang="en-US" dirty="0" smtClean="0"/>
              <a:t>Get sent to the principal’s office or to detention frequently</a:t>
            </a:r>
          </a:p>
          <a:p>
            <a:r>
              <a:rPr lang="en-US" dirty="0" smtClean="0"/>
              <a:t>Have unexplained extra money or new belongings</a:t>
            </a:r>
          </a:p>
          <a:p>
            <a:r>
              <a:rPr lang="en-US" dirty="0" smtClean="0"/>
              <a:t>Blame others for their problems</a:t>
            </a:r>
          </a:p>
          <a:p>
            <a:r>
              <a:rPr lang="en-US" dirty="0" smtClean="0"/>
              <a:t>Don’t accept responsibility for their actions</a:t>
            </a:r>
          </a:p>
          <a:p>
            <a:r>
              <a:rPr lang="en-US" dirty="0" smtClean="0"/>
              <a:t>Are competitive and worry about their reputation or popularity, need to be the center of attention</a:t>
            </a:r>
          </a:p>
          <a:p>
            <a:r>
              <a:rPr lang="en-US" dirty="0" smtClean="0"/>
              <a:t>Lack of empathy</a:t>
            </a:r>
          </a:p>
          <a:p>
            <a:pPr algn="ctr">
              <a:buNone/>
            </a:pPr>
            <a:r>
              <a:rPr lang="en-US" sz="1100" dirty="0" smtClean="0">
                <a:hlinkClick r:id="rId3"/>
              </a:rPr>
              <a:t>http://www.stopbullying.gov/at-risk/warning-signs</a:t>
            </a:r>
            <a:endParaRPr lang="en-US" sz="1100"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45F27C3D-3321-4268-8FD4-653B5CF5B03A}" type="slidenum">
              <a:rPr lang="en-US" smtClean="0"/>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Don’t overreact</a:t>
            </a:r>
          </a:p>
          <a:p>
            <a:r>
              <a:rPr lang="en-US" dirty="0" smtClean="0"/>
              <a:t>Open up communication</a:t>
            </a:r>
          </a:p>
          <a:p>
            <a:r>
              <a:rPr lang="en-US" dirty="0" smtClean="0"/>
              <a:t>Teach problem-solving skills that they help come up with</a:t>
            </a:r>
          </a:p>
          <a:p>
            <a:r>
              <a:rPr lang="en-US" dirty="0" smtClean="0"/>
              <a:t>Alert the school/school counselor</a:t>
            </a:r>
          </a:p>
          <a:p>
            <a:r>
              <a:rPr lang="en-US" dirty="0" smtClean="0"/>
              <a:t>Help increase self-concept &amp; self-esteem through setting up positive opportunities</a:t>
            </a:r>
          </a:p>
          <a:p>
            <a:r>
              <a:rPr lang="en-US" dirty="0" smtClean="0"/>
              <a:t>Model good behavior and ways of dealing with situations</a:t>
            </a:r>
          </a:p>
          <a:p>
            <a:endParaRPr lang="en-US" dirty="0"/>
          </a:p>
        </p:txBody>
      </p:sp>
      <p:sp>
        <p:nvSpPr>
          <p:cNvPr id="4" name="Slide Number Placeholder 3"/>
          <p:cNvSpPr>
            <a:spLocks noGrp="1"/>
          </p:cNvSpPr>
          <p:nvPr>
            <p:ph type="sldNum" sz="quarter" idx="10"/>
          </p:nvPr>
        </p:nvSpPr>
        <p:spPr/>
        <p:txBody>
          <a:bodyPr/>
          <a:lstStyle/>
          <a:p>
            <a:fld id="{45F27C3D-3321-4268-8FD4-653B5CF5B03A}"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7CDC0346-321B-4149-9BB6-DF5EE9A6F212}" type="datetime1">
              <a:rPr lang="en-US" smtClean="0"/>
              <a:pPr/>
              <a:t>10/10/2013</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9D05259D-19EB-49A3-998C-27195B5E76B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AA2A113-4F1A-4CE6-8BE3-EEBD9B1DDBBD}" type="datetime1">
              <a:rPr lang="en-US" smtClean="0"/>
              <a:pPr/>
              <a:t>10/10/2013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05259D-19EB-49A3-998C-27195B5E76B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E32C7D60-4D3C-432B-B440-761594C871AD}" type="datetime1">
              <a:rPr lang="en-US" smtClean="0"/>
              <a:pPr/>
              <a:t>10/10/2013</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9D05259D-19EB-49A3-998C-27195B5E76B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1D930C8-1589-4A4E-A76B-346D08AEA277}" type="datetime1">
              <a:rPr lang="en-US" smtClean="0"/>
              <a:pPr/>
              <a:t>10/10/2013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9D05259D-19EB-49A3-998C-27195B5E76BA}"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9356D40B-973B-4E35-9049-F9ACE92A767A}" type="datetime1">
              <a:rPr lang="en-US" smtClean="0"/>
              <a:pPr/>
              <a:t>10/10/2013</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9D05259D-19EB-49A3-998C-27195B5E76BA}"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321871BB-FFEB-4298-A0DD-B229987928EC}" type="datetime1">
              <a:rPr lang="en-US" smtClean="0"/>
              <a:pPr/>
              <a:t>10/10/2013</a:t>
            </a:fld>
            <a:endParaRPr lang="en-US"/>
          </a:p>
        </p:txBody>
      </p:sp>
      <p:sp>
        <p:nvSpPr>
          <p:cNvPr id="10" name="Slide Number Placeholder 9"/>
          <p:cNvSpPr>
            <a:spLocks noGrp="1"/>
          </p:cNvSpPr>
          <p:nvPr>
            <p:ph type="sldNum" sz="quarter" idx="16"/>
          </p:nvPr>
        </p:nvSpPr>
        <p:spPr/>
        <p:txBody>
          <a:bodyPr rtlCol="0"/>
          <a:lstStyle/>
          <a:p>
            <a:fld id="{9D05259D-19EB-49A3-998C-27195B5E76BA}"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0865D842-ABA1-4CAF-8D7C-1291F7100501}" type="datetime1">
              <a:rPr lang="en-US" smtClean="0"/>
              <a:pPr/>
              <a:t>10/10/2013</a:t>
            </a:fld>
            <a:endParaRPr lang="en-US"/>
          </a:p>
        </p:txBody>
      </p:sp>
      <p:sp>
        <p:nvSpPr>
          <p:cNvPr id="12" name="Slide Number Placeholder 11"/>
          <p:cNvSpPr>
            <a:spLocks noGrp="1"/>
          </p:cNvSpPr>
          <p:nvPr>
            <p:ph type="sldNum" sz="quarter" idx="16"/>
          </p:nvPr>
        </p:nvSpPr>
        <p:spPr/>
        <p:txBody>
          <a:bodyPr rtlCol="0"/>
          <a:lstStyle/>
          <a:p>
            <a:fld id="{9D05259D-19EB-49A3-998C-27195B5E76BA}"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5DBC0C6-B8FA-4F2A-8140-BB10ABDF08EE}" type="datetime1">
              <a:rPr lang="en-US" smtClean="0"/>
              <a:pPr/>
              <a:t>10/10/2013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9D05259D-19EB-49A3-998C-27195B5E76B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E02407-24C6-41D0-A1D3-94DF03CB7E78}" type="datetime1">
              <a:rPr lang="en-US" smtClean="0"/>
              <a:pPr/>
              <a:t>10/10/2013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9D05259D-19EB-49A3-998C-27195B5E76B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E1DF4EC-4CFD-452D-84F5-B279D582A3C5}" type="datetime1">
              <a:rPr lang="en-US" smtClean="0"/>
              <a:pPr/>
              <a:t>10/10/2013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9D05259D-19EB-49A3-998C-27195B5E76BA}"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dirty="0"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DEB15E24-6A51-4A6E-B83D-2B1E800CF362}" type="datetime1">
              <a:rPr lang="en-US" smtClean="0"/>
              <a:pPr/>
              <a:t>10/10/2013</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9D05259D-19EB-49A3-998C-27195B5E76BA}"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0FB01F03-7815-4C79-9A56-8AB2D8E38CA4}" type="datetime1">
              <a:rPr lang="en-US" smtClean="0"/>
              <a:pPr/>
              <a:t>10/10/2013</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9D05259D-19EB-49A3-998C-27195B5E76B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stopbullying.gov/at-risk/warning-sign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3" Type="http://schemas.openxmlformats.org/officeDocument/2006/relationships/hyperlink" Target="http://www.ncab.org.au/whatisbullying/" TargetMode="External"/><Relationship Id="rId7" Type="http://schemas.openxmlformats.org/officeDocument/2006/relationships/hyperlink" Target="http://www.cyberbullying.us/" TargetMode="External"/><Relationship Id="rId2" Type="http://schemas.openxmlformats.org/officeDocument/2006/relationships/hyperlink" Target="http://www.stopbullying.gov/what-is-bullying/definition/" TargetMode="External"/><Relationship Id="rId1" Type="http://schemas.openxmlformats.org/officeDocument/2006/relationships/slideLayout" Target="../slideLayouts/slideLayout2.xml"/><Relationship Id="rId6" Type="http://schemas.openxmlformats.org/officeDocument/2006/relationships/hyperlink" Target="http://www.education.com/topics/school-bullying-teasing/" TargetMode="External"/><Relationship Id="rId5" Type="http://schemas.openxmlformats.org/officeDocument/2006/relationships/hyperlink" Target="http://www.stompoutbullying.org/" TargetMode="External"/><Relationship Id="rId4" Type="http://schemas.openxmlformats.org/officeDocument/2006/relationships/hyperlink" Target="http://www.pacer.org/bullying/"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www.stopbullying.gov/what-is-bullying/definition/"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hyperlink" Target="http://www.ncab.org.au/whatisbullying/"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5.jpeg"/><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lowchart: Decision 2"/>
          <p:cNvSpPr/>
          <p:nvPr/>
        </p:nvSpPr>
        <p:spPr>
          <a:xfrm>
            <a:off x="228600" y="1524000"/>
            <a:ext cx="8610600" cy="4572000"/>
          </a:xfrm>
          <a:prstGeom prst="flowChartDecision">
            <a:avLst/>
          </a:prstGeom>
          <a:scene3d>
            <a:camera prst="orthographicFront"/>
            <a:lightRig rig="threePt" dir="t"/>
          </a:scene3d>
          <a:sp3d>
            <a:bevelT w="152400" h="50800" prst="softRound"/>
          </a:sp3d>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solidFill>
                <a:srgbClr val="E4844E"/>
              </a:solidFill>
            </a:endParaRPr>
          </a:p>
        </p:txBody>
      </p:sp>
      <p:pic>
        <p:nvPicPr>
          <p:cNvPr id="40963" name="Picture 3"/>
          <p:cNvPicPr>
            <a:picLocks noChangeAspect="1" noChangeArrowheads="1"/>
          </p:cNvPicPr>
          <p:nvPr/>
        </p:nvPicPr>
        <p:blipFill>
          <a:blip r:embed="rId3" cstate="print"/>
          <a:srcRect/>
          <a:stretch>
            <a:fillRect/>
          </a:stretch>
        </p:blipFill>
        <p:spPr bwMode="auto">
          <a:xfrm>
            <a:off x="2057400" y="2895600"/>
            <a:ext cx="4667250" cy="981075"/>
          </a:xfrm>
          <a:prstGeom prst="rect">
            <a:avLst/>
          </a:prstGeom>
          <a:ln>
            <a:noFill/>
          </a:ln>
          <a:effectLst>
            <a:softEdge rad="112500"/>
          </a:effectLst>
        </p:spPr>
      </p:pic>
      <p:pic>
        <p:nvPicPr>
          <p:cNvPr id="40965" name="Picture 5"/>
          <p:cNvPicPr>
            <a:picLocks noChangeAspect="1" noChangeArrowheads="1"/>
          </p:cNvPicPr>
          <p:nvPr/>
        </p:nvPicPr>
        <p:blipFill>
          <a:blip r:embed="rId4" cstate="print"/>
          <a:srcRect/>
          <a:stretch>
            <a:fillRect/>
          </a:stretch>
        </p:blipFill>
        <p:spPr bwMode="auto">
          <a:xfrm>
            <a:off x="2438400" y="-228600"/>
            <a:ext cx="4267200" cy="3000375"/>
          </a:xfrm>
          <a:prstGeom prst="rect">
            <a:avLst/>
          </a:prstGeom>
          <a:ln>
            <a:solidFill>
              <a:schemeClr val="tx1">
                <a:lumMod val="95000"/>
                <a:lumOff val="5000"/>
              </a:schemeClr>
            </a:solidFill>
          </a:ln>
          <a:effectLst>
            <a:outerShdw blurRad="63500" sx="102000" sy="102000" algn="ctr" rotWithShape="0">
              <a:prstClr val="black">
                <a:alpha val="40000"/>
              </a:prstClr>
            </a:outerShdw>
            <a:softEdge rad="112500"/>
          </a:effectLst>
        </p:spPr>
      </p:pic>
      <p:sp>
        <p:nvSpPr>
          <p:cNvPr id="8" name="Rectangle 7"/>
          <p:cNvSpPr/>
          <p:nvPr/>
        </p:nvSpPr>
        <p:spPr>
          <a:xfrm>
            <a:off x="2743200" y="4038600"/>
            <a:ext cx="3505200" cy="1384995"/>
          </a:xfrm>
          <a:prstGeom prst="rect">
            <a:avLst/>
          </a:prstGeom>
          <a:noFill/>
        </p:spPr>
        <p:txBody>
          <a:bodyPr wrap="square" lIns="91440" tIns="45720" rIns="91440" bIns="45720">
            <a:spAutoFit/>
          </a:bodyPr>
          <a:lstStyle/>
          <a:p>
            <a:pPr algn="ctr"/>
            <a:r>
              <a:rPr lang="en-US" sz="28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38100" dist="38100" dir="2700000" algn="tl">
                    <a:srgbClr val="000000">
                      <a:alpha val="43137"/>
                    </a:srgbClr>
                  </a:outerShdw>
                </a:effectLst>
              </a:rPr>
              <a:t>Welcome to the 2013 “Stop Bullying” Presentation</a:t>
            </a:r>
            <a:endParaRPr lang="en-US" sz="28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38100" dist="38100" dir="2700000" algn="tl">
                  <a:srgbClr val="000000">
                    <a:alpha val="43137"/>
                  </a:srgbClr>
                </a:outerShdw>
              </a:effectLst>
            </a:endParaRPr>
          </a:p>
        </p:txBody>
      </p:sp>
      <p:sp>
        <p:nvSpPr>
          <p:cNvPr id="9" name="Slide Number Placeholder 8"/>
          <p:cNvSpPr>
            <a:spLocks noGrp="1"/>
          </p:cNvSpPr>
          <p:nvPr>
            <p:ph type="sldNum" sz="quarter" idx="12"/>
          </p:nvPr>
        </p:nvSpPr>
        <p:spPr/>
        <p:txBody>
          <a:bodyPr/>
          <a:lstStyle/>
          <a:p>
            <a:fld id="{9D05259D-19EB-49A3-998C-27195B5E76BA}"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effectLst>
                  <a:outerShdw blurRad="38100" dist="38100" dir="2700000" algn="tl">
                    <a:srgbClr val="000000">
                      <a:alpha val="43137"/>
                    </a:srgbClr>
                  </a:outerShdw>
                </a:effectLst>
                <a:latin typeface="Aharoni" pitchFamily="2" charset="-79"/>
                <a:cs typeface="Aharoni" pitchFamily="2" charset="-79"/>
              </a:rPr>
              <a:t>   OMG </a:t>
            </a:r>
            <a:r>
              <a:rPr lang="en-US" sz="4000" b="1" dirty="0" smtClean="0">
                <a:effectLst>
                  <a:outerShdw blurRad="38100" dist="38100" dir="2700000" algn="tl">
                    <a:srgbClr val="000000">
                      <a:alpha val="43137"/>
                    </a:srgbClr>
                  </a:outerShdw>
                </a:effectLst>
                <a:latin typeface="Aharoni" pitchFamily="2" charset="-79"/>
                <a:cs typeface="Aharoni" pitchFamily="2" charset="-79"/>
              </a:rPr>
              <a:t>is MY Teen is a Bully!?!</a:t>
            </a:r>
            <a:endParaRPr lang="en-US" sz="4000" dirty="0">
              <a:effectLst>
                <a:outerShdw blurRad="38100" dist="38100" dir="2700000" algn="tl">
                  <a:srgbClr val="000000">
                    <a:alpha val="43137"/>
                  </a:srgbClr>
                </a:outerShdw>
              </a:effectLst>
            </a:endParaRPr>
          </a:p>
        </p:txBody>
      </p:sp>
      <p:pic>
        <p:nvPicPr>
          <p:cNvPr id="3074" name="Picture 2"/>
          <p:cNvPicPr>
            <a:picLocks noGrp="1" noChangeAspect="1" noChangeArrowheads="1"/>
          </p:cNvPicPr>
          <p:nvPr>
            <p:ph sz="quarter" idx="1"/>
          </p:nvPr>
        </p:nvPicPr>
        <p:blipFill>
          <a:blip r:embed="rId3" cstate="print"/>
          <a:srcRect/>
          <a:stretch>
            <a:fillRect/>
          </a:stretch>
        </p:blipFill>
        <p:spPr bwMode="auto">
          <a:xfrm>
            <a:off x="1676400" y="1752600"/>
            <a:ext cx="5334000" cy="373380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8" name="Slide Number Placeholder 7"/>
          <p:cNvSpPr>
            <a:spLocks noGrp="1"/>
          </p:cNvSpPr>
          <p:nvPr>
            <p:ph type="sldNum" sz="quarter" idx="12"/>
          </p:nvPr>
        </p:nvSpPr>
        <p:spPr/>
        <p:txBody>
          <a:bodyPr>
            <a:normAutofit fontScale="85000" lnSpcReduction="20000"/>
          </a:bodyPr>
          <a:lstStyle/>
          <a:p>
            <a:fld id="{9D05259D-19EB-49A3-998C-27195B5E76BA}"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solidFill>
                  <a:schemeClr val="accent1">
                    <a:lumMod val="60000"/>
                    <a:lumOff val="40000"/>
                  </a:schemeClr>
                </a:solidFill>
                <a:effectLst>
                  <a:outerShdw blurRad="38100" dist="38100" dir="2700000" algn="tl">
                    <a:srgbClr val="000000">
                      <a:alpha val="43137"/>
                    </a:srgbClr>
                  </a:outerShdw>
                </a:effectLst>
                <a:latin typeface="Aharoni" pitchFamily="2" charset="-79"/>
                <a:cs typeface="Aharoni" pitchFamily="2" charset="-79"/>
              </a:rPr>
              <a:t>Does my teen…</a:t>
            </a:r>
            <a:endParaRPr lang="en-US" sz="3600" b="1" dirty="0">
              <a:solidFill>
                <a:schemeClr val="accent1">
                  <a:lumMod val="60000"/>
                  <a:lumOff val="40000"/>
                </a:schemeClr>
              </a:solidFill>
              <a:effectLst>
                <a:outerShdw blurRad="38100" dist="38100" dir="2700000" algn="tl">
                  <a:srgbClr val="000000">
                    <a:alpha val="43137"/>
                  </a:srgbClr>
                </a:outerShdw>
              </a:effectLst>
              <a:latin typeface="Aharoni" pitchFamily="2" charset="-79"/>
              <a:cs typeface="Aharoni" pitchFamily="2" charset="-79"/>
            </a:endParaRPr>
          </a:p>
        </p:txBody>
      </p:sp>
      <p:sp>
        <p:nvSpPr>
          <p:cNvPr id="3" name="Content Placeholder 2"/>
          <p:cNvSpPr>
            <a:spLocks noGrp="1"/>
          </p:cNvSpPr>
          <p:nvPr>
            <p:ph sz="quarter" idx="1"/>
          </p:nvPr>
        </p:nvSpPr>
        <p:spPr>
          <a:xfrm>
            <a:off x="685800" y="1676400"/>
            <a:ext cx="8153400" cy="4876800"/>
          </a:xfrm>
          <a:solidFill>
            <a:schemeClr val="accent1">
              <a:lumMod val="40000"/>
              <a:lumOff val="60000"/>
            </a:schemeClr>
          </a:solidFill>
          <a:scene3d>
            <a:camera prst="orthographicFront"/>
            <a:lightRig rig="threePt" dir="t"/>
          </a:scene3d>
          <a:sp3d>
            <a:bevelT prst="slope"/>
          </a:sp3d>
        </p:spPr>
        <p:txBody>
          <a:bodyPr>
            <a:normAutofit/>
          </a:bodyPr>
          <a:lstStyle/>
          <a:p>
            <a:r>
              <a:rPr lang="en-US" sz="2400" dirty="0" smtClean="0"/>
              <a:t>Get </a:t>
            </a:r>
            <a:r>
              <a:rPr lang="en-US" sz="2400" dirty="0" smtClean="0"/>
              <a:t>into physical or verbal fights at school or home</a:t>
            </a:r>
          </a:p>
          <a:p>
            <a:r>
              <a:rPr lang="en-US" sz="2400" dirty="0" smtClean="0"/>
              <a:t>Have friends who bully others</a:t>
            </a:r>
          </a:p>
          <a:p>
            <a:r>
              <a:rPr lang="en-US" sz="2400" dirty="0" smtClean="0"/>
              <a:t>Are increasingly aggressive, trouble controlling their emotions</a:t>
            </a:r>
          </a:p>
          <a:p>
            <a:r>
              <a:rPr lang="en-US" sz="2400" dirty="0" smtClean="0"/>
              <a:t>Get sent to the principal’s office or to detention frequently</a:t>
            </a:r>
          </a:p>
          <a:p>
            <a:r>
              <a:rPr lang="en-US" sz="2400" dirty="0" smtClean="0"/>
              <a:t>Have unexplained extra money or new belongings</a:t>
            </a:r>
          </a:p>
          <a:p>
            <a:r>
              <a:rPr lang="en-US" sz="2400" dirty="0" smtClean="0"/>
              <a:t>Blame others for their problems</a:t>
            </a:r>
          </a:p>
          <a:p>
            <a:r>
              <a:rPr lang="en-US" sz="2400" dirty="0" smtClean="0"/>
              <a:t>Don’t accept responsibility for their actions</a:t>
            </a:r>
          </a:p>
          <a:p>
            <a:r>
              <a:rPr lang="en-US" sz="2400" dirty="0" smtClean="0"/>
              <a:t>Are competitive and worry about their reputation or popularity, need to be the center of attention</a:t>
            </a:r>
          </a:p>
          <a:p>
            <a:r>
              <a:rPr lang="en-US" sz="2400" dirty="0" smtClean="0"/>
              <a:t>Lack of empathy</a:t>
            </a:r>
          </a:p>
          <a:p>
            <a:pPr algn="ctr">
              <a:buNone/>
            </a:pPr>
            <a:r>
              <a:rPr lang="en-US" sz="1600" dirty="0" smtClean="0">
                <a:hlinkClick r:id="rId3"/>
              </a:rPr>
              <a:t>http://www.stopbullying.gov/at-risk/warning-signs</a:t>
            </a:r>
            <a:endParaRPr lang="en-US" sz="1600" dirty="0" smtClean="0"/>
          </a:p>
          <a:p>
            <a:pPr marL="514350" indent="-514350">
              <a:buNone/>
            </a:pPr>
            <a:endParaRPr lang="en-US" sz="2400" dirty="0">
              <a:solidFill>
                <a:srgbClr val="E4844E"/>
              </a:solidFill>
              <a:latin typeface="Aharoni" pitchFamily="2" charset="-79"/>
              <a:cs typeface="Aharoni" pitchFamily="2" charset="-79"/>
            </a:endParaRPr>
          </a:p>
        </p:txBody>
      </p:sp>
      <p:sp>
        <p:nvSpPr>
          <p:cNvPr id="4" name="Slide Number Placeholder 3"/>
          <p:cNvSpPr>
            <a:spLocks noGrp="1"/>
          </p:cNvSpPr>
          <p:nvPr>
            <p:ph type="sldNum" sz="quarter" idx="12"/>
          </p:nvPr>
        </p:nvSpPr>
        <p:spPr>
          <a:xfrm>
            <a:off x="0" y="1219200"/>
            <a:ext cx="533400" cy="297498"/>
          </a:xfrm>
        </p:spPr>
        <p:txBody>
          <a:bodyPr>
            <a:normAutofit lnSpcReduction="10000"/>
          </a:bodyPr>
          <a:lstStyle/>
          <a:p>
            <a:fld id="{9D05259D-19EB-49A3-998C-27195B5E76BA}" type="slidenum">
              <a:rPr lang="en-US" smtClean="0"/>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solidFill>
                  <a:srgbClr val="FFC000"/>
                </a:solidFill>
                <a:effectLst>
                  <a:outerShdw blurRad="38100" dist="38100" dir="2700000" algn="tl">
                    <a:srgbClr val="000000">
                      <a:alpha val="43137"/>
                    </a:srgbClr>
                  </a:outerShdw>
                </a:effectLst>
                <a:latin typeface="Arial Black" pitchFamily="34" charset="0"/>
              </a:rPr>
              <a:t>How to Break the Cycle: </a:t>
            </a:r>
            <a:br>
              <a:rPr lang="en-US" dirty="0" smtClean="0">
                <a:solidFill>
                  <a:srgbClr val="FFC000"/>
                </a:solidFill>
                <a:effectLst>
                  <a:outerShdw blurRad="38100" dist="38100" dir="2700000" algn="tl">
                    <a:srgbClr val="000000">
                      <a:alpha val="43137"/>
                    </a:srgbClr>
                  </a:outerShdw>
                </a:effectLst>
                <a:latin typeface="Arial Black" pitchFamily="34" charset="0"/>
              </a:rPr>
            </a:br>
            <a:r>
              <a:rPr lang="en-US" dirty="0" smtClean="0">
                <a:solidFill>
                  <a:srgbClr val="FFC000"/>
                </a:solidFill>
                <a:effectLst>
                  <a:outerShdw blurRad="38100" dist="38100" dir="2700000" algn="tl">
                    <a:srgbClr val="000000">
                      <a:alpha val="43137"/>
                    </a:srgbClr>
                  </a:outerShdw>
                </a:effectLst>
                <a:latin typeface="Arial Black" pitchFamily="34" charset="0"/>
              </a:rPr>
              <a:t>Bullying &amp; Self-Esteem</a:t>
            </a:r>
            <a:endParaRPr lang="en-US" dirty="0">
              <a:solidFill>
                <a:srgbClr val="FFC000"/>
              </a:solidFill>
              <a:effectLst>
                <a:outerShdw blurRad="38100" dist="38100" dir="2700000" algn="tl">
                  <a:srgbClr val="000000">
                    <a:alpha val="43137"/>
                  </a:srgbClr>
                </a:outerShdw>
              </a:effectLst>
              <a:latin typeface="Arial Black" pitchFamily="34" charset="0"/>
            </a:endParaRPr>
          </a:p>
        </p:txBody>
      </p:sp>
      <p:sp>
        <p:nvSpPr>
          <p:cNvPr id="3" name="Text Placeholder 2"/>
          <p:cNvSpPr>
            <a:spLocks noGrp="1"/>
          </p:cNvSpPr>
          <p:nvPr>
            <p:ph type="body" idx="2"/>
          </p:nvPr>
        </p:nvSpPr>
        <p:spPr>
          <a:xfrm>
            <a:off x="1066800" y="1752600"/>
            <a:ext cx="6705600" cy="4495800"/>
          </a:xfrm>
          <a:effectLst>
            <a:glow rad="228600">
              <a:schemeClr val="accent4">
                <a:satMod val="175000"/>
                <a:alpha val="40000"/>
              </a:schemeClr>
            </a:glow>
          </a:effectLst>
        </p:spPr>
        <p:txBody>
          <a:bodyPr>
            <a:normAutofit/>
          </a:bodyPr>
          <a:lstStyle/>
          <a:p>
            <a:r>
              <a:rPr lang="en-US" sz="2400" dirty="0" smtClean="0">
                <a:effectLst>
                  <a:outerShdw blurRad="38100" dist="38100" dir="2700000" algn="tl">
                    <a:srgbClr val="000000">
                      <a:alpha val="43137"/>
                    </a:srgbClr>
                  </a:outerShdw>
                </a:effectLst>
                <a:latin typeface="Aharoni" pitchFamily="2" charset="-79"/>
                <a:cs typeface="Aharoni" pitchFamily="2" charset="-79"/>
              </a:rPr>
              <a:t>.</a:t>
            </a:r>
          </a:p>
          <a:p>
            <a:endParaRPr lang="en-US" sz="2400" dirty="0">
              <a:effectLst>
                <a:outerShdw blurRad="38100" dist="38100" dir="2700000" algn="tl">
                  <a:srgbClr val="000000">
                    <a:alpha val="43137"/>
                  </a:srgbClr>
                </a:outerShdw>
              </a:effectLst>
              <a:latin typeface="Aharoni" pitchFamily="2" charset="-79"/>
              <a:cs typeface="Aharoni" pitchFamily="2" charset="-79"/>
            </a:endParaRPr>
          </a:p>
        </p:txBody>
      </p:sp>
      <p:pic>
        <p:nvPicPr>
          <p:cNvPr id="5" name="Picture 3"/>
          <p:cNvPicPr>
            <a:picLocks noGrp="1" noChangeAspect="1" noChangeArrowheads="1"/>
          </p:cNvPicPr>
          <p:nvPr>
            <p:ph sz="quarter" idx="1"/>
          </p:nvPr>
        </p:nvPicPr>
        <p:blipFill>
          <a:blip r:embed="rId2" cstate="print"/>
          <a:srcRect/>
          <a:stretch>
            <a:fillRect/>
          </a:stretch>
        </p:blipFill>
        <p:spPr bwMode="auto">
          <a:xfrm>
            <a:off x="2057400" y="2362200"/>
            <a:ext cx="4800600" cy="3276600"/>
          </a:xfrm>
          <a:prstGeom prst="rect">
            <a:avLst/>
          </a:prstGeom>
          <a:ln>
            <a:noFill/>
          </a:ln>
          <a:effectLst>
            <a:softEdge rad="112500"/>
          </a:effectLst>
        </p:spPr>
      </p:pic>
      <p:sp>
        <p:nvSpPr>
          <p:cNvPr id="6" name="Slide Number Placeholder 5"/>
          <p:cNvSpPr>
            <a:spLocks noGrp="1"/>
          </p:cNvSpPr>
          <p:nvPr>
            <p:ph type="sldNum" sz="quarter" idx="12"/>
          </p:nvPr>
        </p:nvSpPr>
        <p:spPr/>
        <p:txBody>
          <a:bodyPr>
            <a:normAutofit fontScale="85000" lnSpcReduction="20000"/>
          </a:bodyPr>
          <a:lstStyle/>
          <a:p>
            <a:fld id="{9D05259D-19EB-49A3-998C-27195B5E76BA}"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066800" y="381000"/>
            <a:ext cx="7543800" cy="4724400"/>
          </a:xfrm>
          <a:ln>
            <a:solidFill>
              <a:srgbClr val="FF9900"/>
            </a:solidFill>
          </a:ln>
          <a:effectLst>
            <a:innerShdw blurRad="114300">
              <a:prstClr val="black"/>
            </a:innerShdw>
          </a:effectLst>
        </p:spPr>
        <p:txBody>
          <a:bodyPr>
            <a:noAutofit/>
          </a:bodyPr>
          <a:lstStyle/>
          <a:p>
            <a:pPr algn="ctr"/>
            <a:r>
              <a:rPr lang="en-US" sz="6000" b="1" cap="none" dirty="0" smtClean="0">
                <a:ln w="12700">
                  <a:solidFill>
                    <a:schemeClr val="tx2">
                      <a:satMod val="155000"/>
                    </a:schemeClr>
                  </a:solidFill>
                  <a:prstDash val="solid"/>
                </a:ln>
                <a:solidFill>
                  <a:srgbClr val="CC6600"/>
                </a:solidFill>
                <a:effectLst>
                  <a:outerShdw blurRad="41275" dist="20320" dir="1800000" algn="tl" rotWithShape="0">
                    <a:srgbClr val="000000">
                      <a:alpha val="40000"/>
                    </a:srgbClr>
                  </a:outerShdw>
                </a:effectLst>
                <a:latin typeface="Goudy Stout" pitchFamily="18" charset="0"/>
              </a:rPr>
              <a:t>We </a:t>
            </a:r>
            <a:br>
              <a:rPr lang="en-US" sz="6000" b="1" cap="none" dirty="0" smtClean="0">
                <a:ln w="12700">
                  <a:solidFill>
                    <a:schemeClr val="tx2">
                      <a:satMod val="155000"/>
                    </a:schemeClr>
                  </a:solidFill>
                  <a:prstDash val="solid"/>
                </a:ln>
                <a:solidFill>
                  <a:srgbClr val="CC6600"/>
                </a:solidFill>
                <a:effectLst>
                  <a:outerShdw blurRad="41275" dist="20320" dir="1800000" algn="tl" rotWithShape="0">
                    <a:srgbClr val="000000">
                      <a:alpha val="40000"/>
                    </a:srgbClr>
                  </a:outerShdw>
                </a:effectLst>
                <a:latin typeface="Goudy Stout" pitchFamily="18" charset="0"/>
              </a:rPr>
            </a:br>
            <a:r>
              <a:rPr lang="en-US" sz="6000" b="1" cap="none" dirty="0" smtClean="0">
                <a:ln w="12700">
                  <a:solidFill>
                    <a:schemeClr val="tx2">
                      <a:satMod val="155000"/>
                    </a:schemeClr>
                  </a:solidFill>
                  <a:prstDash val="solid"/>
                </a:ln>
                <a:solidFill>
                  <a:srgbClr val="CC6600"/>
                </a:solidFill>
                <a:effectLst>
                  <a:outerShdw blurRad="41275" dist="20320" dir="1800000" algn="tl" rotWithShape="0">
                    <a:srgbClr val="000000">
                      <a:alpha val="40000"/>
                    </a:srgbClr>
                  </a:outerShdw>
                </a:effectLst>
                <a:latin typeface="Goudy Stout" pitchFamily="18" charset="0"/>
              </a:rPr>
              <a:t>Do Not </a:t>
            </a:r>
            <a:br>
              <a:rPr lang="en-US" sz="6000" b="1" cap="none" dirty="0" smtClean="0">
                <a:ln w="12700">
                  <a:solidFill>
                    <a:schemeClr val="tx2">
                      <a:satMod val="155000"/>
                    </a:schemeClr>
                  </a:solidFill>
                  <a:prstDash val="solid"/>
                </a:ln>
                <a:solidFill>
                  <a:srgbClr val="CC6600"/>
                </a:solidFill>
                <a:effectLst>
                  <a:outerShdw blurRad="41275" dist="20320" dir="1800000" algn="tl" rotWithShape="0">
                    <a:srgbClr val="000000">
                      <a:alpha val="40000"/>
                    </a:srgbClr>
                  </a:outerShdw>
                </a:effectLst>
                <a:latin typeface="Goudy Stout" pitchFamily="18" charset="0"/>
              </a:rPr>
            </a:br>
            <a:r>
              <a:rPr lang="en-US" sz="6000" b="1" cap="none" dirty="0" smtClean="0">
                <a:ln w="12700">
                  <a:solidFill>
                    <a:schemeClr val="tx2">
                      <a:satMod val="155000"/>
                    </a:schemeClr>
                  </a:solidFill>
                  <a:prstDash val="solid"/>
                </a:ln>
                <a:solidFill>
                  <a:srgbClr val="CC6600"/>
                </a:solidFill>
                <a:effectLst>
                  <a:outerShdw blurRad="41275" dist="20320" dir="1800000" algn="tl" rotWithShape="0">
                    <a:srgbClr val="000000">
                      <a:alpha val="40000"/>
                    </a:srgbClr>
                  </a:outerShdw>
                </a:effectLst>
                <a:latin typeface="Goudy Stout" pitchFamily="18" charset="0"/>
              </a:rPr>
              <a:t>Accept </a:t>
            </a:r>
            <a:br>
              <a:rPr lang="en-US" sz="6000" b="1" cap="none" dirty="0" smtClean="0">
                <a:ln w="12700">
                  <a:solidFill>
                    <a:schemeClr val="tx2">
                      <a:satMod val="155000"/>
                    </a:schemeClr>
                  </a:solidFill>
                  <a:prstDash val="solid"/>
                </a:ln>
                <a:solidFill>
                  <a:srgbClr val="CC6600"/>
                </a:solidFill>
                <a:effectLst>
                  <a:outerShdw blurRad="41275" dist="20320" dir="1800000" algn="tl" rotWithShape="0">
                    <a:srgbClr val="000000">
                      <a:alpha val="40000"/>
                    </a:srgbClr>
                  </a:outerShdw>
                </a:effectLst>
                <a:latin typeface="Goudy Stout" pitchFamily="18" charset="0"/>
              </a:rPr>
            </a:br>
            <a:r>
              <a:rPr lang="en-US" sz="6000" b="1" cap="none" dirty="0" smtClean="0">
                <a:ln w="12700">
                  <a:solidFill>
                    <a:schemeClr val="tx2">
                      <a:satMod val="155000"/>
                    </a:schemeClr>
                  </a:solidFill>
                  <a:prstDash val="solid"/>
                </a:ln>
                <a:solidFill>
                  <a:srgbClr val="CC6600"/>
                </a:solidFill>
                <a:effectLst>
                  <a:outerShdw blurRad="41275" dist="20320" dir="1800000" algn="tl" rotWithShape="0">
                    <a:srgbClr val="000000">
                      <a:alpha val="40000"/>
                    </a:srgbClr>
                  </a:outerShdw>
                </a:effectLst>
                <a:latin typeface="Goudy Stout" pitchFamily="18" charset="0"/>
              </a:rPr>
              <a:t>Bullying </a:t>
            </a:r>
            <a:br>
              <a:rPr lang="en-US" sz="6000" b="1" cap="none" dirty="0" smtClean="0">
                <a:ln w="12700">
                  <a:solidFill>
                    <a:schemeClr val="tx2">
                      <a:satMod val="155000"/>
                    </a:schemeClr>
                  </a:solidFill>
                  <a:prstDash val="solid"/>
                </a:ln>
                <a:solidFill>
                  <a:srgbClr val="CC6600"/>
                </a:solidFill>
                <a:effectLst>
                  <a:outerShdw blurRad="41275" dist="20320" dir="1800000" algn="tl" rotWithShape="0">
                    <a:srgbClr val="000000">
                      <a:alpha val="40000"/>
                    </a:srgbClr>
                  </a:outerShdw>
                </a:effectLst>
                <a:latin typeface="Goudy Stout" pitchFamily="18" charset="0"/>
              </a:rPr>
            </a:br>
            <a:r>
              <a:rPr lang="en-US" sz="6000" b="1" cap="none" dirty="0" smtClean="0">
                <a:ln w="12700">
                  <a:solidFill>
                    <a:schemeClr val="tx2">
                      <a:satMod val="155000"/>
                    </a:schemeClr>
                  </a:solidFill>
                  <a:prstDash val="solid"/>
                </a:ln>
                <a:solidFill>
                  <a:srgbClr val="CC6600"/>
                </a:solidFill>
                <a:effectLst>
                  <a:outerShdw blurRad="41275" dist="20320" dir="1800000" algn="tl" rotWithShape="0">
                    <a:srgbClr val="000000">
                      <a:alpha val="40000"/>
                    </a:srgbClr>
                  </a:outerShdw>
                </a:effectLst>
                <a:latin typeface="Goudy Stout" pitchFamily="18" charset="0"/>
              </a:rPr>
              <a:t>Here</a:t>
            </a:r>
            <a:endParaRPr lang="en-US" sz="6000" b="1" cap="none" dirty="0">
              <a:ln w="12700">
                <a:solidFill>
                  <a:schemeClr val="tx2">
                    <a:satMod val="155000"/>
                  </a:schemeClr>
                </a:solidFill>
                <a:prstDash val="solid"/>
              </a:ln>
              <a:solidFill>
                <a:srgbClr val="CC6600"/>
              </a:solidFill>
              <a:effectLst>
                <a:outerShdw blurRad="41275" dist="20320" dir="1800000" algn="tl" rotWithShape="0">
                  <a:srgbClr val="000000">
                    <a:alpha val="40000"/>
                  </a:srgbClr>
                </a:outerShdw>
              </a:effectLst>
              <a:latin typeface="Goudy Stout" pitchFamily="18" charset="0"/>
            </a:endParaRPr>
          </a:p>
        </p:txBody>
      </p:sp>
      <p:sp>
        <p:nvSpPr>
          <p:cNvPr id="6" name="Subtitle 5"/>
          <p:cNvSpPr>
            <a:spLocks noGrp="1"/>
          </p:cNvSpPr>
          <p:nvPr>
            <p:ph type="subTitle" idx="1"/>
          </p:nvPr>
        </p:nvSpPr>
        <p:spPr/>
        <p:txBody>
          <a:bodyPr/>
          <a:lstStyle/>
          <a:p>
            <a:r>
              <a:rPr lang="en-US" dirty="0" smtClean="0"/>
              <a:t>START WITH YOURSELF</a:t>
            </a:r>
            <a:endParaRPr lang="en-US" dirty="0"/>
          </a:p>
        </p:txBody>
      </p:sp>
      <p:sp>
        <p:nvSpPr>
          <p:cNvPr id="4" name="Slide Number Placeholder 3"/>
          <p:cNvSpPr>
            <a:spLocks noGrp="1"/>
          </p:cNvSpPr>
          <p:nvPr>
            <p:ph type="sldNum" sz="quarter" idx="12"/>
          </p:nvPr>
        </p:nvSpPr>
        <p:spPr>
          <a:xfrm>
            <a:off x="7924800" y="457200"/>
            <a:ext cx="838200" cy="381000"/>
          </a:xfrm>
        </p:spPr>
        <p:txBody>
          <a:bodyPr/>
          <a:lstStyle/>
          <a:p>
            <a:r>
              <a:rPr lang="en-US" dirty="0" smtClean="0"/>
              <a:t>13</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half" idx="2"/>
          </p:nvPr>
        </p:nvSpPr>
        <p:spPr>
          <a:xfrm>
            <a:off x="1600200" y="5715000"/>
            <a:ext cx="7315200" cy="685800"/>
          </a:xfrm>
        </p:spPr>
        <p:txBody>
          <a:bodyPr>
            <a:normAutofit/>
          </a:bodyPr>
          <a:lstStyle/>
          <a:p>
            <a:pPr algn="ctr"/>
            <a:endParaRPr lang="en-US" sz="1200" dirty="0" smtClean="0"/>
          </a:p>
          <a:p>
            <a:pPr algn="ctr"/>
            <a:r>
              <a:rPr lang="en-US" sz="1200" dirty="0" smtClean="0"/>
              <a:t>http</a:t>
            </a:r>
            <a:r>
              <a:rPr lang="en-US" sz="1200" dirty="0" smtClean="0"/>
              <a:t>://www.stompoutbullying.org/index.php/information-and-resources/about-bullying-and-cyberbullying/</a:t>
            </a:r>
          </a:p>
        </p:txBody>
      </p:sp>
      <p:sp>
        <p:nvSpPr>
          <p:cNvPr id="3" name="Title 2"/>
          <p:cNvSpPr>
            <a:spLocks noGrp="1"/>
          </p:cNvSpPr>
          <p:nvPr>
            <p:ph type="title"/>
          </p:nvPr>
        </p:nvSpPr>
        <p:spPr>
          <a:xfrm>
            <a:off x="1600200" y="4648200"/>
            <a:ext cx="7315200" cy="685800"/>
          </a:xfrm>
        </p:spPr>
        <p:txBody>
          <a:bodyPr/>
          <a:lstStyle/>
          <a:p>
            <a:pPr algn="ctr"/>
            <a:r>
              <a:rPr lang="en-US" dirty="0" smtClean="0">
                <a:solidFill>
                  <a:srgbClr val="E4844E"/>
                </a:solidFill>
                <a:effectLst>
                  <a:outerShdw blurRad="38100" dist="38100" dir="2700000" algn="tl">
                    <a:srgbClr val="000000">
                      <a:alpha val="43137"/>
                    </a:srgbClr>
                  </a:outerShdw>
                </a:effectLst>
                <a:latin typeface="Aharoni" pitchFamily="2" charset="-79"/>
                <a:cs typeface="Aharoni" pitchFamily="2" charset="-79"/>
              </a:rPr>
              <a:t>WORDS  TO  LIVE  BY…</a:t>
            </a:r>
            <a:endParaRPr lang="en-US" dirty="0">
              <a:solidFill>
                <a:srgbClr val="E4844E"/>
              </a:solidFill>
              <a:effectLst>
                <a:outerShdw blurRad="38100" dist="38100" dir="2700000" algn="tl">
                  <a:srgbClr val="000000">
                    <a:alpha val="43137"/>
                  </a:srgbClr>
                </a:outerShdw>
              </a:effectLst>
              <a:latin typeface="Aharoni" pitchFamily="2" charset="-79"/>
              <a:cs typeface="Aharoni" pitchFamily="2" charset="-79"/>
            </a:endParaRPr>
          </a:p>
        </p:txBody>
      </p:sp>
      <p:sp>
        <p:nvSpPr>
          <p:cNvPr id="6" name="Slide Number Placeholder 5"/>
          <p:cNvSpPr>
            <a:spLocks noGrp="1"/>
          </p:cNvSpPr>
          <p:nvPr>
            <p:ph type="sldNum" sz="quarter" idx="11"/>
          </p:nvPr>
        </p:nvSpPr>
        <p:spPr>
          <a:xfrm>
            <a:off x="0" y="4648200"/>
            <a:ext cx="1447800" cy="663578"/>
          </a:xfrm>
        </p:spPr>
        <p:txBody>
          <a:bodyPr/>
          <a:lstStyle/>
          <a:p>
            <a:fld id="{9D05259D-19EB-49A3-998C-27195B5E76BA}" type="slidenum">
              <a:rPr lang="en-US" smtClean="0"/>
              <a:pPr/>
              <a:t>14</a:t>
            </a:fld>
            <a:endParaRPr lang="en-US" dirty="0"/>
          </a:p>
        </p:txBody>
      </p:sp>
      <p:sp>
        <p:nvSpPr>
          <p:cNvPr id="7" name="Rectangle 6"/>
          <p:cNvSpPr/>
          <p:nvPr/>
        </p:nvSpPr>
        <p:spPr>
          <a:xfrm>
            <a:off x="2286000" y="609600"/>
            <a:ext cx="5791200" cy="3323987"/>
          </a:xfrm>
          <a:prstGeom prst="rect">
            <a:avLst/>
          </a:prstGeom>
          <a:effectLst>
            <a:outerShdw blurRad="50800" dist="38100" dir="5400000" algn="t" rotWithShape="0">
              <a:prstClr val="black">
                <a:alpha val="40000"/>
              </a:prstClr>
            </a:outerShdw>
          </a:effectLst>
        </p:spPr>
        <p:txBody>
          <a:bodyPr wrap="square">
            <a:spAutoFit/>
          </a:bodyPr>
          <a:lstStyle/>
          <a:p>
            <a:pPr>
              <a:buNone/>
            </a:pPr>
            <a:r>
              <a:rPr lang="en-US" sz="2100" dirty="0" smtClean="0"/>
              <a:t>“Never be bullied into silence. Never allow yourself to be made a victim. Accept no one’s definition of your life, but define yourself.”  </a:t>
            </a:r>
            <a:r>
              <a:rPr lang="en-US" sz="2100" i="1" dirty="0" smtClean="0"/>
              <a:t> – Harvey </a:t>
            </a:r>
            <a:r>
              <a:rPr lang="en-US" sz="2100" i="1" dirty="0" err="1" smtClean="0"/>
              <a:t>Fierstein</a:t>
            </a:r>
            <a:endParaRPr lang="en-US" sz="2100" i="1" dirty="0" smtClean="0"/>
          </a:p>
          <a:p>
            <a:pPr>
              <a:buNone/>
            </a:pPr>
            <a:endParaRPr lang="en-US" sz="2100" dirty="0" smtClean="0"/>
          </a:p>
          <a:p>
            <a:pPr>
              <a:buNone/>
            </a:pPr>
            <a:endParaRPr lang="en-US" sz="2100" dirty="0" smtClean="0"/>
          </a:p>
          <a:p>
            <a:pPr>
              <a:buNone/>
            </a:pPr>
            <a:r>
              <a:rPr lang="en-US" sz="2100" dirty="0" smtClean="0"/>
              <a:t>"Watch your thoughts, they become words.  Watch your words, they become actions.  Watch your actions, they become habits.  Watch your habits, they become character.  Watch your character for it becomes your destiny."  </a:t>
            </a:r>
            <a:r>
              <a:rPr lang="en-US" sz="2100" i="1" dirty="0" smtClean="0"/>
              <a:t> – Patrick Overton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References</a:t>
            </a:r>
            <a:endParaRPr lang="en-US" dirty="0"/>
          </a:p>
        </p:txBody>
      </p:sp>
      <p:sp>
        <p:nvSpPr>
          <p:cNvPr id="3" name="Content Placeholder 2"/>
          <p:cNvSpPr>
            <a:spLocks noGrp="1"/>
          </p:cNvSpPr>
          <p:nvPr>
            <p:ph sz="quarter" idx="1"/>
          </p:nvPr>
        </p:nvSpPr>
        <p:spPr/>
        <p:txBody>
          <a:bodyPr>
            <a:normAutofit/>
          </a:bodyPr>
          <a:lstStyle/>
          <a:p>
            <a:r>
              <a:rPr lang="en-US" sz="1800" dirty="0" smtClean="0"/>
              <a:t>Stop Bullying.gov - </a:t>
            </a:r>
            <a:r>
              <a:rPr lang="en-US" sz="1800" dirty="0" smtClean="0">
                <a:hlinkClick r:id="rId2"/>
              </a:rPr>
              <a:t>http://www.stopbullying.gov/what-is-bullying/definition/</a:t>
            </a:r>
            <a:endParaRPr lang="en-US" sz="1800" dirty="0" smtClean="0"/>
          </a:p>
          <a:p>
            <a:r>
              <a:rPr lang="en-US" sz="1800" dirty="0" smtClean="0"/>
              <a:t>National Centre Against Bullying – </a:t>
            </a:r>
            <a:r>
              <a:rPr lang="en-US" sz="1800" dirty="0" smtClean="0">
                <a:hlinkClick r:id="rId3"/>
              </a:rPr>
              <a:t>http://www.ncab.org.au/whatisbullying/</a:t>
            </a:r>
            <a:endParaRPr lang="en-US" sz="1800" dirty="0" smtClean="0"/>
          </a:p>
          <a:p>
            <a:r>
              <a:rPr lang="en-US" sz="1800" dirty="0" smtClean="0"/>
              <a:t>Pacer’s National Bullying Prevention Center - </a:t>
            </a:r>
            <a:r>
              <a:rPr lang="en-US" sz="1800" dirty="0" smtClean="0">
                <a:hlinkClick r:id="rId4"/>
              </a:rPr>
              <a:t>http://www.pacer.org/bullying/</a:t>
            </a:r>
            <a:endParaRPr lang="en-US" sz="1800" dirty="0" smtClean="0"/>
          </a:p>
          <a:p>
            <a:r>
              <a:rPr lang="en-US" sz="1800" dirty="0" smtClean="0"/>
              <a:t>STOMP Out Bullying - </a:t>
            </a:r>
            <a:r>
              <a:rPr lang="en-US" sz="1800" dirty="0" smtClean="0">
                <a:hlinkClick r:id="rId5"/>
              </a:rPr>
              <a:t>http://www.stompoutbullying.org</a:t>
            </a:r>
            <a:r>
              <a:rPr lang="en-US" sz="1800" dirty="0" smtClean="0">
                <a:hlinkClick r:id="rId5"/>
              </a:rPr>
              <a:t>/</a:t>
            </a:r>
            <a:endParaRPr lang="en-US" sz="1800" dirty="0" smtClean="0"/>
          </a:p>
          <a:p>
            <a:r>
              <a:rPr lang="en-US" sz="1800" dirty="0" smtClean="0"/>
              <a:t>Bullying Education Resource Center –</a:t>
            </a:r>
            <a:r>
              <a:rPr lang="en-US" sz="1800" dirty="0" smtClean="0">
                <a:solidFill>
                  <a:srgbClr val="E4844E"/>
                </a:solidFill>
              </a:rPr>
              <a:t> </a:t>
            </a:r>
            <a:r>
              <a:rPr lang="en-US" sz="1800" dirty="0" smtClean="0">
                <a:solidFill>
                  <a:schemeClr val="accent2">
                    <a:lumMod val="75000"/>
                  </a:schemeClr>
                </a:solidFill>
                <a:hlinkClick r:id="rId6"/>
              </a:rPr>
              <a:t>www.education.com/topics/school-bullying-teasing/</a:t>
            </a:r>
            <a:endParaRPr lang="en-US" sz="1800" dirty="0" smtClean="0">
              <a:solidFill>
                <a:schemeClr val="accent2">
                  <a:lumMod val="75000"/>
                </a:schemeClr>
              </a:solidFill>
            </a:endParaRPr>
          </a:p>
          <a:p>
            <a:r>
              <a:rPr lang="en-US" sz="1800" dirty="0" err="1" smtClean="0">
                <a:solidFill>
                  <a:srgbClr val="000000"/>
                </a:solidFill>
              </a:rPr>
              <a:t>Cyberbullying</a:t>
            </a:r>
            <a:r>
              <a:rPr lang="en-US" sz="1800" dirty="0" smtClean="0">
                <a:solidFill>
                  <a:srgbClr val="000000"/>
                </a:solidFill>
              </a:rPr>
              <a:t> Research </a:t>
            </a:r>
            <a:r>
              <a:rPr lang="en-US" sz="1800" smtClean="0">
                <a:solidFill>
                  <a:srgbClr val="000000"/>
                </a:solidFill>
              </a:rPr>
              <a:t>Center – </a:t>
            </a:r>
            <a:r>
              <a:rPr lang="en-US" sz="1800" smtClean="0">
                <a:solidFill>
                  <a:srgbClr val="000000"/>
                </a:solidFill>
                <a:hlinkClick r:id="rId7"/>
              </a:rPr>
              <a:t>www.cyberbullying.us</a:t>
            </a:r>
            <a:endParaRPr lang="en-US" sz="1800" smtClean="0">
              <a:solidFill>
                <a:srgbClr val="000000"/>
              </a:solidFill>
            </a:endParaRPr>
          </a:p>
          <a:p>
            <a:endParaRPr lang="en-US" sz="1800" dirty="0" smtClean="0">
              <a:solidFill>
                <a:srgbClr val="000000"/>
              </a:solidFill>
            </a:endParaRPr>
          </a:p>
          <a:p>
            <a:endParaRPr lang="en-US" sz="1800" dirty="0" smtClean="0"/>
          </a:p>
          <a:p>
            <a:endParaRPr lang="en-US" sz="1800" dirty="0" smtClean="0"/>
          </a:p>
          <a:p>
            <a:endParaRPr lang="en-US" sz="1800" dirty="0" smtClean="0"/>
          </a:p>
        </p:txBody>
      </p:sp>
      <p:sp>
        <p:nvSpPr>
          <p:cNvPr id="4" name="Slide Number Placeholder 3"/>
          <p:cNvSpPr>
            <a:spLocks noGrp="1"/>
          </p:cNvSpPr>
          <p:nvPr>
            <p:ph type="sldNum" sz="quarter" idx="12"/>
          </p:nvPr>
        </p:nvSpPr>
        <p:spPr/>
        <p:txBody>
          <a:bodyPr>
            <a:normAutofit fontScale="85000" lnSpcReduction="20000"/>
          </a:bodyPr>
          <a:lstStyle/>
          <a:p>
            <a:fld id="{9D05259D-19EB-49A3-998C-27195B5E76BA}"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3"/>
          <p:cNvSpPr>
            <a:spLocks noGrp="1"/>
          </p:cNvSpPr>
          <p:nvPr>
            <p:ph type="subTitle" idx="1"/>
          </p:nvPr>
        </p:nvSpPr>
        <p:spPr>
          <a:xfrm>
            <a:off x="990600" y="2514600"/>
            <a:ext cx="7620000" cy="3429000"/>
          </a:xfrm>
        </p:spPr>
        <p:txBody>
          <a:bodyPr>
            <a:normAutofit fontScale="70000" lnSpcReduction="20000"/>
          </a:bodyPr>
          <a:lstStyle/>
          <a:p>
            <a:pPr algn="ctr">
              <a:buNone/>
            </a:pPr>
            <a:endParaRPr lang="en-US" dirty="0" smtClean="0">
              <a:solidFill>
                <a:schemeClr val="accent2">
                  <a:lumMod val="60000"/>
                  <a:lumOff val="40000"/>
                </a:schemeClr>
              </a:solidFill>
              <a:latin typeface="+mn-lt"/>
              <a:ea typeface="ＭＳ Ｐゴシック" pitchFamily="-111" charset="-128"/>
              <a:cs typeface="Arial" charset="0"/>
            </a:endParaRPr>
          </a:p>
          <a:p>
            <a:pPr algn="ctr">
              <a:buNone/>
            </a:pPr>
            <a:endParaRPr lang="en-US" sz="3600" b="1" dirty="0" smtClean="0">
              <a:solidFill>
                <a:schemeClr val="bg2">
                  <a:lumMod val="20000"/>
                  <a:lumOff val="80000"/>
                </a:schemeClr>
              </a:solidFill>
              <a:latin typeface="David" pitchFamily="34" charset="-79"/>
              <a:ea typeface="ＭＳ Ｐゴシック" pitchFamily="-111" charset="-128"/>
              <a:cs typeface="David" pitchFamily="34" charset="-79"/>
            </a:endParaRPr>
          </a:p>
          <a:p>
            <a:pPr algn="ctr">
              <a:buNone/>
            </a:pPr>
            <a:r>
              <a:rPr lang="en-US" sz="3000" b="1" dirty="0" smtClean="0">
                <a:solidFill>
                  <a:schemeClr val="bg2">
                    <a:lumMod val="20000"/>
                    <a:lumOff val="80000"/>
                  </a:schemeClr>
                </a:solidFill>
                <a:latin typeface="David" pitchFamily="34" charset="-79"/>
                <a:ea typeface="ＭＳ Ｐゴシック" pitchFamily="-111" charset="-128"/>
                <a:cs typeface="David" pitchFamily="34" charset="-79"/>
              </a:rPr>
              <a:t>“</a:t>
            </a:r>
            <a:r>
              <a:rPr lang="en-US" sz="3000" b="1" dirty="0" smtClean="0">
                <a:solidFill>
                  <a:schemeClr val="bg2">
                    <a:lumMod val="20000"/>
                    <a:lumOff val="80000"/>
                  </a:schemeClr>
                </a:solidFill>
                <a:latin typeface="David" pitchFamily="34" charset="-79"/>
                <a:ea typeface="ＭＳ Ｐゴシック" pitchFamily="-111" charset="-128"/>
                <a:cs typeface="David" pitchFamily="34" charset="-79"/>
              </a:rPr>
              <a:t>Building Strong Families and  </a:t>
            </a:r>
            <a:endParaRPr lang="en-US" sz="3000" b="1" dirty="0" smtClean="0">
              <a:solidFill>
                <a:schemeClr val="bg2">
                  <a:lumMod val="20000"/>
                  <a:lumOff val="80000"/>
                </a:schemeClr>
              </a:solidFill>
              <a:latin typeface="David" pitchFamily="34" charset="-79"/>
              <a:ea typeface="ＭＳ Ｐゴシック" pitchFamily="-111" charset="-128"/>
              <a:cs typeface="David" pitchFamily="34" charset="-79"/>
            </a:endParaRPr>
          </a:p>
          <a:p>
            <a:pPr algn="ctr">
              <a:buNone/>
            </a:pPr>
            <a:r>
              <a:rPr lang="en-US" sz="3000" b="1" dirty="0" smtClean="0">
                <a:solidFill>
                  <a:schemeClr val="bg2">
                    <a:lumMod val="20000"/>
                    <a:lumOff val="80000"/>
                  </a:schemeClr>
                </a:solidFill>
                <a:latin typeface="David" pitchFamily="34" charset="-79"/>
                <a:ea typeface="ＭＳ Ｐゴシック" pitchFamily="-111" charset="-128"/>
                <a:cs typeface="David" pitchFamily="34" charset="-79"/>
              </a:rPr>
              <a:t>Enriching </a:t>
            </a:r>
            <a:r>
              <a:rPr lang="en-US" sz="3000" b="1" dirty="0" smtClean="0">
                <a:solidFill>
                  <a:schemeClr val="bg2">
                    <a:lumMod val="20000"/>
                    <a:lumOff val="80000"/>
                  </a:schemeClr>
                </a:solidFill>
                <a:latin typeface="David" pitchFamily="34" charset="-79"/>
                <a:ea typeface="ＭＳ Ｐゴシック" pitchFamily="-111" charset="-128"/>
                <a:cs typeface="David" pitchFamily="34" charset="-79"/>
              </a:rPr>
              <a:t>Lives</a:t>
            </a:r>
            <a:r>
              <a:rPr lang="en-US" sz="3000" b="1" dirty="0" smtClean="0">
                <a:solidFill>
                  <a:schemeClr val="bg2">
                    <a:lumMod val="20000"/>
                    <a:lumOff val="80000"/>
                  </a:schemeClr>
                </a:solidFill>
                <a:latin typeface="David" pitchFamily="34" charset="-79"/>
                <a:ea typeface="ＭＳ Ｐゴシック" pitchFamily="-111" charset="-128"/>
                <a:cs typeface="David" pitchFamily="34" charset="-79"/>
              </a:rPr>
              <a:t>”</a:t>
            </a:r>
          </a:p>
          <a:p>
            <a:pPr algn="ctr">
              <a:buNone/>
            </a:pPr>
            <a:endParaRPr lang="en-US" sz="3000" b="1" dirty="0" smtClean="0">
              <a:solidFill>
                <a:schemeClr val="bg2">
                  <a:lumMod val="20000"/>
                  <a:lumOff val="80000"/>
                </a:schemeClr>
              </a:solidFill>
              <a:latin typeface="David" pitchFamily="34" charset="-79"/>
              <a:ea typeface="ＭＳ Ｐゴシック" pitchFamily="-111" charset="-128"/>
              <a:cs typeface="David" pitchFamily="34" charset="-79"/>
            </a:endParaRPr>
          </a:p>
          <a:p>
            <a:pPr algn="ctr"/>
            <a:r>
              <a:rPr lang="fr-FR" sz="3000" b="1" dirty="0" smtClean="0">
                <a:solidFill>
                  <a:schemeClr val="bg2">
                    <a:lumMod val="20000"/>
                    <a:lumOff val="80000"/>
                  </a:schemeClr>
                </a:solidFill>
                <a:latin typeface="Constantia" pitchFamily="18" charset="0"/>
              </a:rPr>
              <a:t>4229 Lafayette Center Dr #1200</a:t>
            </a:r>
            <a:br>
              <a:rPr lang="fr-FR" sz="3000" b="1" dirty="0" smtClean="0">
                <a:solidFill>
                  <a:schemeClr val="bg2">
                    <a:lumMod val="20000"/>
                    <a:lumOff val="80000"/>
                  </a:schemeClr>
                </a:solidFill>
                <a:latin typeface="Constantia" pitchFamily="18" charset="0"/>
              </a:rPr>
            </a:br>
            <a:r>
              <a:rPr lang="fr-FR" sz="3000" b="1" dirty="0" smtClean="0">
                <a:solidFill>
                  <a:schemeClr val="bg2">
                    <a:lumMod val="20000"/>
                    <a:lumOff val="80000"/>
                  </a:schemeClr>
                </a:solidFill>
                <a:latin typeface="Constantia" pitchFamily="18" charset="0"/>
              </a:rPr>
              <a:t>Chantilly, VA </a:t>
            </a:r>
            <a:r>
              <a:rPr lang="fr-FR" sz="3000" b="1" dirty="0" smtClean="0">
                <a:solidFill>
                  <a:schemeClr val="bg2">
                    <a:lumMod val="20000"/>
                    <a:lumOff val="80000"/>
                  </a:schemeClr>
                </a:solidFill>
                <a:latin typeface="Constantia" pitchFamily="18" charset="0"/>
              </a:rPr>
              <a:t>20151</a:t>
            </a:r>
          </a:p>
          <a:p>
            <a:pPr algn="ctr"/>
            <a:endParaRPr lang="fr-FR" sz="3000" b="1" dirty="0" smtClean="0">
              <a:solidFill>
                <a:schemeClr val="bg2">
                  <a:lumMod val="20000"/>
                  <a:lumOff val="80000"/>
                </a:schemeClr>
              </a:solidFill>
              <a:latin typeface="Constantia" pitchFamily="18" charset="0"/>
              <a:ea typeface="ＭＳ Ｐゴシック" pitchFamily="-111" charset="-128"/>
              <a:cs typeface="Arial" charset="0"/>
            </a:endParaRPr>
          </a:p>
          <a:p>
            <a:pPr algn="ctr"/>
            <a:endParaRPr lang="en-US" sz="3000" dirty="0" smtClean="0">
              <a:solidFill>
                <a:schemeClr val="bg2">
                  <a:lumMod val="20000"/>
                  <a:lumOff val="80000"/>
                </a:schemeClr>
              </a:solidFill>
              <a:latin typeface="Constantia" pitchFamily="18" charset="0"/>
              <a:ea typeface="ＭＳ Ｐゴシック" pitchFamily="-111" charset="-128"/>
              <a:cs typeface="Arial" charset="0"/>
            </a:endParaRPr>
          </a:p>
          <a:p>
            <a:pPr algn="ctr"/>
            <a:r>
              <a:rPr lang="en-US" sz="3000" b="1" dirty="0" smtClean="0">
                <a:solidFill>
                  <a:schemeClr val="accent2"/>
                </a:solidFill>
                <a:latin typeface="Franklin Gothic Medium" pitchFamily="34" charset="0"/>
                <a:ea typeface="ＭＳ Ｐゴシック" pitchFamily="-111" charset="-128"/>
                <a:cs typeface="Arial" charset="0"/>
              </a:rPr>
              <a:t>Phone: </a:t>
            </a:r>
            <a:r>
              <a:rPr lang="en-US" sz="3000" b="1" dirty="0" smtClean="0">
                <a:solidFill>
                  <a:schemeClr val="accent2"/>
                </a:solidFill>
                <a:latin typeface="Franklin Gothic Medium" pitchFamily="34" charset="0"/>
                <a:ea typeface="ＭＳ Ｐゴシック" pitchFamily="-111" charset="-128"/>
                <a:cs typeface="Arial" charset="0"/>
              </a:rPr>
              <a:t>703 – 378 - 1011</a:t>
            </a:r>
            <a:endParaRPr lang="en-US" sz="3000" b="1" dirty="0" smtClean="0">
              <a:solidFill>
                <a:schemeClr val="accent2"/>
              </a:solidFill>
              <a:latin typeface="Franklin Gothic Medium" pitchFamily="34" charset="0"/>
              <a:ea typeface="ＭＳ Ｐゴシック" pitchFamily="-111" charset="-128"/>
              <a:cs typeface="Arial" charset="0"/>
            </a:endParaRPr>
          </a:p>
          <a:p>
            <a:pPr algn="ctr">
              <a:buNone/>
            </a:pPr>
            <a:endParaRPr lang="fr-FR" sz="2600" b="1" dirty="0" smtClean="0">
              <a:solidFill>
                <a:schemeClr val="accent6">
                  <a:lumMod val="75000"/>
                </a:schemeClr>
              </a:solidFill>
              <a:latin typeface="Franklin Gothic Medium" pitchFamily="34" charset="0"/>
            </a:endParaRPr>
          </a:p>
        </p:txBody>
      </p:sp>
      <p:sp>
        <p:nvSpPr>
          <p:cNvPr id="46084" name="Slide Number Placeholder 3"/>
          <p:cNvSpPr>
            <a:spLocks noGrp="1"/>
          </p:cNvSpPr>
          <p:nvPr>
            <p:ph type="sldNum" sz="quarter" idx="12"/>
          </p:nvPr>
        </p:nvSpPr>
        <p:spPr>
          <a:noFill/>
        </p:spPr>
        <p:txBody>
          <a:bodyPr/>
          <a:lstStyle/>
          <a:p>
            <a:fld id="{8C01E15D-2FF1-4AB5-93DB-76948A0BF1AA}" type="slidenum">
              <a:rPr lang="en-US"/>
              <a:pPr/>
              <a:t>16</a:t>
            </a:fld>
            <a:endParaRPr lang="en-US"/>
          </a:p>
        </p:txBody>
      </p:sp>
      <p:pic>
        <p:nvPicPr>
          <p:cNvPr id="1026" name="Picture 2" descr="C:\Users\Judy\Desktop\HOPE\hope-logo-1.jpg"/>
          <p:cNvPicPr>
            <a:picLocks noChangeAspect="1" noChangeArrowheads="1"/>
          </p:cNvPicPr>
          <p:nvPr/>
        </p:nvPicPr>
        <p:blipFill>
          <a:blip r:embed="rId3" cstate="print"/>
          <a:srcRect/>
          <a:stretch>
            <a:fillRect/>
          </a:stretch>
        </p:blipFill>
        <p:spPr bwMode="auto">
          <a:xfrm>
            <a:off x="2133600" y="228600"/>
            <a:ext cx="5181600" cy="2435352"/>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body" idx="1"/>
          </p:nvPr>
        </p:nvSpPr>
        <p:spPr/>
        <p:txBody>
          <a:bodyPr>
            <a:normAutofit fontScale="70000" lnSpcReduction="20000"/>
          </a:bodyPr>
          <a:lstStyle/>
          <a:p>
            <a:pPr algn="ctr"/>
            <a:r>
              <a:rPr lang="en-US" sz="3400" b="1" dirty="0" smtClean="0">
                <a:effectLst>
                  <a:outerShdw blurRad="38100" dist="38100" dir="2700000" algn="tl">
                    <a:srgbClr val="000000">
                      <a:alpha val="43137"/>
                    </a:srgbClr>
                  </a:outerShdw>
                </a:effectLst>
                <a:latin typeface="Arial" pitchFamily="34" charset="0"/>
                <a:cs typeface="Arial" pitchFamily="34" charset="0"/>
              </a:rPr>
              <a:t>How to help your child deal with bullying situations and increase self-esteem</a:t>
            </a:r>
          </a:p>
          <a:p>
            <a:pPr algn="ctr"/>
            <a:endParaRPr lang="en-US" dirty="0" smtClean="0">
              <a:effectLst>
                <a:outerShdw blurRad="38100" dist="38100" dir="2700000" algn="tl">
                  <a:srgbClr val="000000">
                    <a:alpha val="43137"/>
                  </a:srgbClr>
                </a:outerShdw>
              </a:effectLst>
              <a:latin typeface="Aharoni" pitchFamily="2" charset="-79"/>
              <a:cs typeface="Aharoni" pitchFamily="2" charset="-79"/>
            </a:endParaRPr>
          </a:p>
          <a:p>
            <a:pPr algn="ctr"/>
            <a:endParaRPr lang="en-US" dirty="0" smtClean="0">
              <a:effectLst>
                <a:outerShdw blurRad="38100" dist="38100" dir="2700000" algn="tl">
                  <a:srgbClr val="000000">
                    <a:alpha val="43137"/>
                  </a:srgbClr>
                </a:outerShdw>
              </a:effectLst>
              <a:latin typeface="Aharoni" pitchFamily="2" charset="-79"/>
              <a:cs typeface="Aharoni" pitchFamily="2" charset="-79"/>
            </a:endParaRPr>
          </a:p>
          <a:p>
            <a:pPr algn="ctr"/>
            <a:r>
              <a:rPr lang="en-US" sz="2600" b="1" dirty="0" smtClean="0">
                <a:effectLst>
                  <a:outerShdw blurRad="38100" dist="38100" dir="2700000" algn="tl">
                    <a:srgbClr val="000000">
                      <a:alpha val="43137"/>
                    </a:srgbClr>
                  </a:outerShdw>
                </a:effectLst>
                <a:latin typeface="Constantia" pitchFamily="18" charset="0"/>
                <a:cs typeface="Aldhabi" pitchFamily="2" charset="-78"/>
              </a:rPr>
              <a:t>Presented by</a:t>
            </a:r>
            <a:r>
              <a:rPr lang="en-US" sz="2600" b="1" dirty="0" smtClean="0">
                <a:effectLst>
                  <a:outerShdw blurRad="38100" dist="38100" dir="2700000" algn="tl">
                    <a:srgbClr val="000000">
                      <a:alpha val="43137"/>
                    </a:srgbClr>
                  </a:outerShdw>
                </a:effectLst>
                <a:latin typeface="Constantia" pitchFamily="18" charset="0"/>
                <a:cs typeface="Aharoni" pitchFamily="2" charset="-79"/>
              </a:rPr>
              <a:t>: </a:t>
            </a:r>
            <a:r>
              <a:rPr lang="en-US" sz="2600" b="1" dirty="0" smtClean="0">
                <a:effectLst>
                  <a:outerShdw blurRad="38100" dist="38100" dir="2700000" algn="tl">
                    <a:srgbClr val="000000">
                      <a:alpha val="43137"/>
                    </a:srgbClr>
                  </a:outerShdw>
                </a:effectLst>
                <a:latin typeface="Constantia" pitchFamily="18" charset="0"/>
                <a:cs typeface="Arial" pitchFamily="34" charset="0"/>
              </a:rPr>
              <a:t>Judy </a:t>
            </a:r>
            <a:r>
              <a:rPr lang="en-US" sz="2600" b="1" dirty="0" err="1" smtClean="0">
                <a:effectLst>
                  <a:outerShdw blurRad="38100" dist="38100" dir="2700000" algn="tl">
                    <a:srgbClr val="000000">
                      <a:alpha val="43137"/>
                    </a:srgbClr>
                  </a:outerShdw>
                </a:effectLst>
                <a:latin typeface="Constantia" pitchFamily="18" charset="0"/>
                <a:cs typeface="Arial" pitchFamily="34" charset="0"/>
              </a:rPr>
              <a:t>Valeski</a:t>
            </a:r>
            <a:r>
              <a:rPr lang="en-US" sz="2600" b="1" dirty="0" smtClean="0">
                <a:effectLst>
                  <a:outerShdw blurRad="38100" dist="38100" dir="2700000" algn="tl">
                    <a:srgbClr val="000000">
                      <a:alpha val="43137"/>
                    </a:srgbClr>
                  </a:outerShdw>
                </a:effectLst>
                <a:latin typeface="Constantia" pitchFamily="18" charset="0"/>
                <a:cs typeface="Arial" pitchFamily="34" charset="0"/>
              </a:rPr>
              <a:t>, </a:t>
            </a:r>
            <a:r>
              <a:rPr lang="en-US" sz="2600" b="1" dirty="0" err="1" smtClean="0">
                <a:effectLst>
                  <a:outerShdw blurRad="38100" dist="38100" dir="2700000" algn="tl">
                    <a:srgbClr val="000000">
                      <a:alpha val="43137"/>
                    </a:srgbClr>
                  </a:outerShdw>
                </a:effectLst>
                <a:latin typeface="Constantia" pitchFamily="18" charset="0"/>
                <a:cs typeface="Arial" pitchFamily="34" charset="0"/>
              </a:rPr>
              <a:t>M.Ed</a:t>
            </a:r>
            <a:r>
              <a:rPr lang="en-US" sz="2600" b="1" dirty="0" smtClean="0">
                <a:effectLst>
                  <a:outerShdw blurRad="38100" dist="38100" dir="2700000" algn="tl">
                    <a:srgbClr val="000000">
                      <a:alpha val="43137"/>
                    </a:srgbClr>
                  </a:outerShdw>
                </a:effectLst>
                <a:latin typeface="Constantia" pitchFamily="18" charset="0"/>
                <a:cs typeface="Arial" pitchFamily="34" charset="0"/>
              </a:rPr>
              <a:t> </a:t>
            </a:r>
            <a:r>
              <a:rPr lang="en-US" sz="2600" b="1" dirty="0" smtClean="0">
                <a:effectLst>
                  <a:outerShdw blurRad="38100" dist="38100" dir="2700000" algn="tl">
                    <a:srgbClr val="000000">
                      <a:alpha val="43137"/>
                    </a:srgbClr>
                  </a:outerShdw>
                </a:effectLst>
                <a:latin typeface="Constantia" pitchFamily="18" charset="0"/>
                <a:cs typeface="Arial" pitchFamily="34" charset="0"/>
              </a:rPr>
              <a:t>and Sheila </a:t>
            </a:r>
            <a:r>
              <a:rPr lang="en-US" sz="2600" b="1" dirty="0" smtClean="0">
                <a:effectLst>
                  <a:outerShdw blurRad="38100" dist="38100" dir="2700000" algn="tl">
                    <a:srgbClr val="000000">
                      <a:alpha val="43137"/>
                    </a:srgbClr>
                  </a:outerShdw>
                </a:effectLst>
                <a:latin typeface="Constantia" pitchFamily="18" charset="0"/>
                <a:cs typeface="Arial" pitchFamily="34" charset="0"/>
              </a:rPr>
              <a:t>Jones, M.A.</a:t>
            </a:r>
            <a:endParaRPr lang="en-US" sz="2600" b="1" dirty="0">
              <a:effectLst>
                <a:outerShdw blurRad="38100" dist="38100" dir="2700000" algn="tl">
                  <a:srgbClr val="000000">
                    <a:alpha val="43137"/>
                  </a:srgbClr>
                </a:outerShdw>
              </a:effectLst>
              <a:latin typeface="Constantia" pitchFamily="18" charset="0"/>
              <a:cs typeface="Arial" pitchFamily="34" charset="0"/>
            </a:endParaRPr>
          </a:p>
        </p:txBody>
      </p:sp>
      <p:sp>
        <p:nvSpPr>
          <p:cNvPr id="4" name="Title 3"/>
          <p:cNvSpPr>
            <a:spLocks noGrp="1"/>
          </p:cNvSpPr>
          <p:nvPr>
            <p:ph type="title"/>
          </p:nvPr>
        </p:nvSpPr>
        <p:spPr/>
        <p:txBody>
          <a:bodyPr/>
          <a:lstStyle/>
          <a:p>
            <a:r>
              <a:rPr lang="en-US" dirty="0" smtClean="0">
                <a:effectLst>
                  <a:outerShdw blurRad="38100" dist="38100" dir="2700000" algn="tl">
                    <a:srgbClr val="000000">
                      <a:alpha val="43137"/>
                    </a:srgbClr>
                  </a:outerShdw>
                </a:effectLst>
                <a:latin typeface="Arial Black" pitchFamily="34" charset="0"/>
              </a:rPr>
              <a:t>Bullying and Teens </a:t>
            </a:r>
            <a:endParaRPr lang="en-US" dirty="0">
              <a:effectLst>
                <a:outerShdw blurRad="38100" dist="38100" dir="2700000" algn="tl">
                  <a:srgbClr val="000000">
                    <a:alpha val="43137"/>
                  </a:srgbClr>
                </a:outerShdw>
              </a:effectLst>
              <a:latin typeface="Arial Black" pitchFamily="34" charset="0"/>
            </a:endParaRPr>
          </a:p>
        </p:txBody>
      </p:sp>
      <p:sp>
        <p:nvSpPr>
          <p:cNvPr id="7" name="Flowchart: Decision 6"/>
          <p:cNvSpPr/>
          <p:nvPr/>
        </p:nvSpPr>
        <p:spPr>
          <a:xfrm>
            <a:off x="7696200" y="6096000"/>
            <a:ext cx="914400" cy="381000"/>
          </a:xfrm>
          <a:prstGeom prst="flowChartDecision">
            <a:avLst/>
          </a:prstGeom>
          <a:solidFill>
            <a:schemeClr val="accent2"/>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lide Number Placeholder 11"/>
          <p:cNvSpPr>
            <a:spLocks noGrp="1"/>
          </p:cNvSpPr>
          <p:nvPr>
            <p:ph type="sldNum" sz="quarter" idx="11"/>
          </p:nvPr>
        </p:nvSpPr>
        <p:spPr/>
        <p:txBody>
          <a:bodyPr/>
          <a:lstStyle/>
          <a:p>
            <a:fld id="{9D05259D-19EB-49A3-998C-27195B5E76BA}"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8200" y="2971800"/>
            <a:ext cx="7772400" cy="2819400"/>
          </a:xfrm>
          <a:ln/>
          <a:effectLst>
            <a:outerShdw blurRad="38100" dist="30000" dir="5400000" rotWithShape="0">
              <a:srgbClr val="000000">
                <a:alpha val="45000"/>
              </a:srgbClr>
            </a:outerShdw>
            <a:softEdge rad="31750"/>
          </a:effectLst>
        </p:spPr>
        <p:style>
          <a:lnRef idx="1">
            <a:schemeClr val="accent1"/>
          </a:lnRef>
          <a:fillRef idx="2">
            <a:schemeClr val="accent1"/>
          </a:fillRef>
          <a:effectRef idx="1">
            <a:schemeClr val="accent1"/>
          </a:effectRef>
          <a:fontRef idx="minor">
            <a:schemeClr val="dk1"/>
          </a:fontRef>
        </p:style>
        <p:txBody>
          <a:bodyPr>
            <a:normAutofit/>
          </a:bodyPr>
          <a:lstStyle/>
          <a:p>
            <a:r>
              <a:rPr lang="en-US" sz="2600" b="1" dirty="0" smtClean="0">
                <a:solidFill>
                  <a:schemeClr val="accent2"/>
                </a:solidFill>
                <a:latin typeface="Aharoni" pitchFamily="2" charset="-79"/>
                <a:cs typeface="Aharoni" pitchFamily="2" charset="-79"/>
              </a:rPr>
              <a:t>Bullying is unwanted, aggressive behavior among school aged children that involves a real or perceived power imbalance. The behavior is repeated, or has the potential to be repeated, over time</a:t>
            </a:r>
            <a:r>
              <a:rPr lang="en-US" b="1" dirty="0" smtClean="0">
                <a:solidFill>
                  <a:schemeClr val="accent2"/>
                </a:solidFill>
                <a:latin typeface="+mj-lt"/>
              </a:rPr>
              <a:t>.</a:t>
            </a:r>
          </a:p>
          <a:p>
            <a:pPr algn="r"/>
            <a:r>
              <a:rPr lang="en-US" sz="2000" dirty="0" smtClean="0"/>
              <a:t>	</a:t>
            </a:r>
            <a:r>
              <a:rPr lang="en-US" sz="1700" dirty="0" smtClean="0">
                <a:solidFill>
                  <a:schemeClr val="accent1">
                    <a:lumMod val="75000"/>
                  </a:schemeClr>
                </a:solidFill>
              </a:rPr>
              <a:t>(</a:t>
            </a:r>
            <a:r>
              <a:rPr lang="en-US" sz="1700" dirty="0" smtClean="0">
                <a:solidFill>
                  <a:schemeClr val="accent1">
                    <a:lumMod val="75000"/>
                  </a:schemeClr>
                </a:solidFill>
                <a:hlinkClick r:id="rId3"/>
              </a:rPr>
              <a:t>http://www.stopbullying.gov/what-is-bullying/definition</a:t>
            </a:r>
            <a:r>
              <a:rPr lang="en-US" sz="1400" dirty="0" smtClean="0">
                <a:solidFill>
                  <a:schemeClr val="accent1">
                    <a:lumMod val="75000"/>
                  </a:schemeClr>
                </a:solidFill>
                <a:hlinkClick r:id="rId3"/>
              </a:rPr>
              <a:t>/</a:t>
            </a:r>
            <a:r>
              <a:rPr lang="en-US" sz="1400" dirty="0" smtClean="0">
                <a:solidFill>
                  <a:schemeClr val="accent1">
                    <a:lumMod val="75000"/>
                  </a:schemeClr>
                </a:solidFill>
              </a:rPr>
              <a:t>)</a:t>
            </a:r>
            <a:endParaRPr lang="en-US" sz="1600" dirty="0" smtClean="0">
              <a:solidFill>
                <a:schemeClr val="accent1">
                  <a:lumMod val="75000"/>
                </a:schemeClr>
              </a:solidFill>
            </a:endParaRPr>
          </a:p>
          <a:p>
            <a:endParaRPr lang="en-US" dirty="0"/>
          </a:p>
        </p:txBody>
      </p:sp>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latin typeface="Aharoni" pitchFamily="2" charset="-79"/>
                <a:cs typeface="Aharoni" pitchFamily="2" charset="-79"/>
              </a:rPr>
              <a:t>What </a:t>
            </a:r>
            <a:r>
              <a:rPr lang="en-US" b="1" dirty="0" smtClean="0">
                <a:effectLst>
                  <a:outerShdw blurRad="38100" dist="38100" dir="2700000" algn="tl">
                    <a:srgbClr val="000000">
                      <a:alpha val="43137"/>
                    </a:srgbClr>
                  </a:outerShdw>
                </a:effectLst>
                <a:latin typeface="Aharoni" pitchFamily="2" charset="-79"/>
                <a:cs typeface="Aharoni" pitchFamily="2" charset="-79"/>
              </a:rPr>
              <a:t>IS</a:t>
            </a:r>
            <a:r>
              <a:rPr lang="en-US" b="1" dirty="0" smtClean="0">
                <a:effectLst>
                  <a:outerShdw blurRad="38100" dist="38100" dir="2700000" algn="tl">
                    <a:srgbClr val="000000">
                      <a:alpha val="43137"/>
                    </a:srgbClr>
                  </a:outerShdw>
                </a:effectLst>
                <a:latin typeface="Aharoni" pitchFamily="2" charset="-79"/>
                <a:cs typeface="Aharoni" pitchFamily="2" charset="-79"/>
              </a:rPr>
              <a:t> </a:t>
            </a:r>
            <a:r>
              <a:rPr lang="en-US" b="1" dirty="0" smtClean="0">
                <a:effectLst>
                  <a:outerShdw blurRad="38100" dist="38100" dir="2700000" algn="tl">
                    <a:srgbClr val="000000">
                      <a:alpha val="43137"/>
                    </a:srgbClr>
                  </a:outerShdw>
                </a:effectLst>
                <a:latin typeface="Aharoni" pitchFamily="2" charset="-79"/>
                <a:cs typeface="Aharoni" pitchFamily="2" charset="-79"/>
              </a:rPr>
              <a:t>Bullying?</a:t>
            </a:r>
            <a:endParaRPr lang="en-US" b="1" dirty="0">
              <a:effectLst>
                <a:outerShdw blurRad="38100" dist="38100" dir="2700000" algn="tl">
                  <a:srgbClr val="000000">
                    <a:alpha val="43137"/>
                  </a:srgbClr>
                </a:outerShdw>
              </a:effectLst>
              <a:latin typeface="Aharoni" pitchFamily="2" charset="-79"/>
              <a:cs typeface="Aharoni" pitchFamily="2" charset="-79"/>
            </a:endParaRPr>
          </a:p>
        </p:txBody>
      </p:sp>
      <p:sp>
        <p:nvSpPr>
          <p:cNvPr id="4" name="Slide Number Placeholder 3"/>
          <p:cNvSpPr>
            <a:spLocks noGrp="1"/>
          </p:cNvSpPr>
          <p:nvPr>
            <p:ph type="sldNum" sz="quarter" idx="11"/>
          </p:nvPr>
        </p:nvSpPr>
        <p:spPr/>
        <p:txBody>
          <a:bodyPr/>
          <a:lstStyle/>
          <a:p>
            <a:fld id="{9D05259D-19EB-49A3-998C-27195B5E76BA}"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5800" y="3200400"/>
            <a:ext cx="7772400" cy="2971800"/>
          </a:xfrm>
          <a:gradFill>
            <a:gsLst>
              <a:gs pos="0">
                <a:schemeClr val="accent2">
                  <a:lumMod val="75000"/>
                  <a:alpha val="39000"/>
                </a:schemeClr>
              </a:gs>
              <a:gs pos="50000">
                <a:schemeClr val="accent1">
                  <a:tint val="44500"/>
                  <a:satMod val="160000"/>
                </a:schemeClr>
              </a:gs>
              <a:gs pos="100000">
                <a:schemeClr val="accent1">
                  <a:tint val="23500"/>
                  <a:satMod val="160000"/>
                </a:schemeClr>
              </a:gs>
            </a:gsLst>
            <a:lin ang="5400000" scaled="0"/>
          </a:gradFill>
          <a:ln/>
          <a:scene3d>
            <a:camera prst="orthographicFront"/>
            <a:lightRig rig="glow" dir="t"/>
          </a:scene3d>
          <a:sp3d extrusionH="76200" prstMaterial="softEdge">
            <a:bevelT w="158750" h="95250" prst="divot"/>
            <a:bevelB w="88900" h="127000"/>
            <a:extrusionClr>
              <a:schemeClr val="accent1">
                <a:lumMod val="40000"/>
                <a:lumOff val="60000"/>
              </a:schemeClr>
            </a:extrusionClr>
          </a:sp3d>
        </p:spPr>
        <p:style>
          <a:lnRef idx="2">
            <a:schemeClr val="accent1"/>
          </a:lnRef>
          <a:fillRef idx="1">
            <a:schemeClr val="lt1"/>
          </a:fillRef>
          <a:effectRef idx="0">
            <a:schemeClr val="accent1"/>
          </a:effectRef>
          <a:fontRef idx="minor">
            <a:schemeClr val="dk1"/>
          </a:fontRef>
        </p:style>
        <p:txBody>
          <a:bodyPr>
            <a:noAutofit/>
          </a:bodyPr>
          <a:lstStyle/>
          <a:p>
            <a:r>
              <a:rPr lang="en-US"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38100" dist="38100" dir="2700000" algn="tl">
                    <a:srgbClr val="000000">
                      <a:alpha val="43137"/>
                    </a:srgbClr>
                  </a:outerShdw>
                </a:effectLst>
                <a:latin typeface="+mj-lt"/>
                <a:cs typeface="Aharoni" pitchFamily="2" charset="-79"/>
              </a:rPr>
              <a:t>Bullying is when someone or a group of people with more power repeatedly and intentionally causes hurt or harm to another person or group of people who feel helpless to respond. Bullying can continue over time, is often hidden from adults and will probably continue if no action is taken.</a:t>
            </a:r>
            <a:r>
              <a:rPr lang="en-US"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38100" dist="38100" dir="2700000" algn="tl">
                    <a:srgbClr val="000000">
                      <a:alpha val="43137"/>
                    </a:srgbClr>
                  </a:outerShdw>
                </a:effectLst>
                <a:latin typeface="+mj-lt"/>
                <a:cs typeface="Aharoni" pitchFamily="2" charset="-79"/>
                <a:hlinkClick r:id="rId2"/>
              </a:rPr>
              <a:t> http://www.ncab.org.au/whatisbullying</a:t>
            </a:r>
            <a:endParaRPr lang="en-US"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38100" dist="38100" dir="2700000" algn="tl">
                  <a:srgbClr val="000000">
                    <a:alpha val="43137"/>
                  </a:srgbClr>
                </a:outerShdw>
              </a:effectLst>
              <a:latin typeface="+mj-lt"/>
              <a:cs typeface="Aharoni" pitchFamily="2" charset="-79"/>
            </a:endParaRPr>
          </a:p>
          <a:p>
            <a:pPr algn="ctr"/>
            <a:endParaRPr lang="en-US" sz="1400" dirty="0" smtClean="0">
              <a:latin typeface="Aharoni" pitchFamily="2" charset="-79"/>
              <a:cs typeface="Aharoni" pitchFamily="2" charset="-79"/>
            </a:endParaRPr>
          </a:p>
          <a:p>
            <a:pPr algn="ctr"/>
            <a:r>
              <a:rPr lang="en-US" sz="1400" dirty="0" smtClean="0">
                <a:latin typeface="Aharoni" pitchFamily="2" charset="-79"/>
                <a:cs typeface="Aharoni" pitchFamily="2" charset="-79"/>
                <a:hlinkClick r:id="rId2"/>
              </a:rPr>
              <a:t>/</a:t>
            </a:r>
            <a:endParaRPr lang="en-US" sz="1400" dirty="0" smtClean="0">
              <a:latin typeface="Aharoni" pitchFamily="2" charset="-79"/>
              <a:cs typeface="Aharoni" pitchFamily="2" charset="-79"/>
            </a:endParaRPr>
          </a:p>
          <a:p>
            <a:endParaRPr lang="en-US" sz="1800" b="1" dirty="0">
              <a:cs typeface="Aharoni" pitchFamily="2" charset="-79"/>
            </a:endParaRPr>
          </a:p>
        </p:txBody>
      </p:sp>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latin typeface="Aharoni" pitchFamily="2" charset="-79"/>
                <a:cs typeface="Aharoni" pitchFamily="2" charset="-79"/>
              </a:rPr>
              <a:t>What is Bullying? </a:t>
            </a:r>
            <a:r>
              <a:rPr lang="en-US" sz="2800" b="1" dirty="0" smtClean="0">
                <a:effectLst>
                  <a:outerShdw blurRad="38100" dist="38100" dir="2700000" algn="tl">
                    <a:srgbClr val="000000">
                      <a:alpha val="43137"/>
                    </a:srgbClr>
                  </a:outerShdw>
                </a:effectLst>
                <a:latin typeface="Aharoni" pitchFamily="2" charset="-79"/>
                <a:cs typeface="Aharoni" pitchFamily="2" charset="-79"/>
              </a:rPr>
              <a:t>Cont’d</a:t>
            </a:r>
            <a:endParaRPr lang="en-US" sz="2800" b="1" dirty="0">
              <a:effectLst>
                <a:outerShdw blurRad="38100" dist="38100" dir="2700000" algn="tl">
                  <a:srgbClr val="000000">
                    <a:alpha val="43137"/>
                  </a:srgbClr>
                </a:outerShdw>
              </a:effectLst>
              <a:latin typeface="Aharoni" pitchFamily="2" charset="-79"/>
              <a:cs typeface="Aharoni" pitchFamily="2" charset="-79"/>
            </a:endParaRPr>
          </a:p>
        </p:txBody>
      </p:sp>
      <p:sp>
        <p:nvSpPr>
          <p:cNvPr id="4" name="Slide Number Placeholder 3"/>
          <p:cNvSpPr>
            <a:spLocks noGrp="1"/>
          </p:cNvSpPr>
          <p:nvPr>
            <p:ph type="sldNum" sz="quarter" idx="11"/>
          </p:nvPr>
        </p:nvSpPr>
        <p:spPr/>
        <p:txBody>
          <a:bodyPr/>
          <a:lstStyle/>
          <a:p>
            <a:fld id="{9D05259D-19EB-49A3-998C-27195B5E76BA}"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75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6" name="Rectangle 5"/>
          <p:cNvSpPr/>
          <p:nvPr/>
        </p:nvSpPr>
        <p:spPr>
          <a:xfrm>
            <a:off x="152400" y="3124200"/>
            <a:ext cx="2438400" cy="954107"/>
          </a:xfrm>
          <a:prstGeom prst="rect">
            <a:avLst/>
          </a:prstGeom>
        </p:spPr>
        <p:txBody>
          <a:bodyPr wrap="square">
            <a:spAutoFit/>
          </a:bodyPr>
          <a:lstStyle/>
          <a:p>
            <a:r>
              <a:rPr lang="en-US" sz="2800" b="1" dirty="0" smtClean="0">
                <a:effectLst>
                  <a:outerShdw blurRad="38100" dist="38100" dir="2700000" algn="tl">
                    <a:srgbClr val="000000">
                      <a:alpha val="43137"/>
                    </a:srgbClr>
                  </a:outerShdw>
                </a:effectLst>
                <a:latin typeface="Arial Narrow" pitchFamily="34" charset="0"/>
                <a:cs typeface="Aharoni" pitchFamily="2" charset="-79"/>
              </a:rPr>
              <a:t>Types of Bullying</a:t>
            </a:r>
          </a:p>
        </p:txBody>
      </p:sp>
      <p:graphicFrame>
        <p:nvGraphicFramePr>
          <p:cNvPr id="7" name="Diagram 6"/>
          <p:cNvGraphicFramePr/>
          <p:nvPr/>
        </p:nvGraphicFramePr>
        <p:xfrm>
          <a:off x="2971800" y="1676400"/>
          <a:ext cx="5943600" cy="5181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Right Arrow 7"/>
          <p:cNvSpPr/>
          <p:nvPr/>
        </p:nvSpPr>
        <p:spPr>
          <a:xfrm>
            <a:off x="1524000" y="3505200"/>
            <a:ext cx="1676400" cy="228600"/>
          </a:xfrm>
          <a:prstGeom prst="rightArrow">
            <a:avLst/>
          </a:prstGeom>
          <a:solidFill>
            <a:srgbClr val="FFC000"/>
          </a:solidFill>
          <a:effectLst>
            <a:outerShdw blurRad="152400" dist="317500" dir="5400000" sx="90000" sy="-190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2">
                  <a:lumMod val="50000"/>
                </a:schemeClr>
              </a:solidFill>
            </a:endParaRPr>
          </a:p>
        </p:txBody>
      </p:sp>
      <p:sp>
        <p:nvSpPr>
          <p:cNvPr id="9" name="Slide Number Placeholder 8"/>
          <p:cNvSpPr>
            <a:spLocks noGrp="1"/>
          </p:cNvSpPr>
          <p:nvPr>
            <p:ph type="sldNum" sz="quarter" idx="12"/>
          </p:nvPr>
        </p:nvSpPr>
        <p:spPr/>
        <p:txBody>
          <a:bodyPr>
            <a:normAutofit fontScale="85000" lnSpcReduction="20000"/>
          </a:bodyPr>
          <a:lstStyle/>
          <a:p>
            <a:fld id="{9D05259D-19EB-49A3-998C-27195B5E76BA}"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encrypted-tbn0.gstatic.com/images?q=tbn:ANd9GcT0dyXToKdMMHn9-O_l4ufOTsr0tXYg5_Ikg43bXpuHT22e_3G9"/>
          <p:cNvPicPr>
            <a:picLocks noChangeAspect="1" noChangeArrowheads="1"/>
          </p:cNvPicPr>
          <p:nvPr/>
        </p:nvPicPr>
        <p:blipFill>
          <a:blip r:embed="rId2" cstate="print"/>
          <a:srcRect/>
          <a:stretch>
            <a:fillRect/>
          </a:stretch>
        </p:blipFill>
        <p:spPr bwMode="auto">
          <a:xfrm>
            <a:off x="0" y="0"/>
            <a:ext cx="4267200" cy="2085976"/>
          </a:xfrm>
          <a:prstGeom prst="snip1Rect">
            <a:avLst/>
          </a:prstGeom>
          <a:ln>
            <a:noFill/>
          </a:ln>
          <a:effectLst>
            <a:softEdge rad="112500"/>
          </a:effectLst>
        </p:spPr>
      </p:pic>
      <p:graphicFrame>
        <p:nvGraphicFramePr>
          <p:cNvPr id="11" name="Diagram 10"/>
          <p:cNvGraphicFramePr/>
          <p:nvPr/>
        </p:nvGraphicFramePr>
        <p:xfrm>
          <a:off x="1828800" y="1676400"/>
          <a:ext cx="70866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 name="TextBox 12"/>
          <p:cNvSpPr txBox="1"/>
          <p:nvPr/>
        </p:nvSpPr>
        <p:spPr>
          <a:xfrm flipH="1">
            <a:off x="381000" y="3429000"/>
            <a:ext cx="1981200" cy="523220"/>
          </a:xfrm>
          <a:prstGeom prst="rect">
            <a:avLst/>
          </a:prstGeom>
          <a:noFill/>
        </p:spPr>
        <p:txBody>
          <a:bodyPr wrap="square" rtlCol="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r>
              <a:rPr lang="en-US" sz="28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haroni" pitchFamily="2" charset="-79"/>
                <a:cs typeface="Aharoni" pitchFamily="2" charset="-79"/>
              </a:rPr>
              <a:t>Bullying…</a:t>
            </a:r>
            <a:endParaRPr lang="en-US" sz="28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haroni" pitchFamily="2" charset="-79"/>
              <a:cs typeface="Aharoni" pitchFamily="2" charset="-79"/>
            </a:endParaRPr>
          </a:p>
        </p:txBody>
      </p:sp>
      <p:sp>
        <p:nvSpPr>
          <p:cNvPr id="14" name="Slide Number Placeholder 13"/>
          <p:cNvSpPr>
            <a:spLocks noGrp="1"/>
          </p:cNvSpPr>
          <p:nvPr>
            <p:ph type="sldNum" sz="quarter" idx="12"/>
          </p:nvPr>
        </p:nvSpPr>
        <p:spPr/>
        <p:txBody>
          <a:bodyPr/>
          <a:lstStyle/>
          <a:p>
            <a:fld id="{9D05259D-19EB-49A3-998C-27195B5E76BA}"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solidFill>
                  <a:schemeClr val="accent6">
                    <a:lumMod val="60000"/>
                    <a:lumOff val="40000"/>
                  </a:schemeClr>
                </a:solidFill>
                <a:effectLst>
                  <a:outerShdw blurRad="38100" dist="38100" dir="2700000" algn="tl">
                    <a:srgbClr val="000000">
                      <a:alpha val="43137"/>
                    </a:srgbClr>
                  </a:outerShdw>
                </a:effectLst>
                <a:latin typeface="Aharoni" pitchFamily="2" charset="-79"/>
                <a:cs typeface="Aharoni" pitchFamily="2" charset="-79"/>
              </a:rPr>
              <a:t>What should you look for?</a:t>
            </a:r>
            <a:endParaRPr lang="en-US" sz="4000" dirty="0">
              <a:solidFill>
                <a:schemeClr val="accent6">
                  <a:lumMod val="60000"/>
                  <a:lumOff val="40000"/>
                </a:schemeClr>
              </a:solidFill>
              <a:effectLst>
                <a:outerShdw blurRad="38100" dist="38100" dir="2700000" algn="tl">
                  <a:srgbClr val="000000">
                    <a:alpha val="43137"/>
                  </a:srgbClr>
                </a:outerShdw>
              </a:effectLst>
              <a:latin typeface="Aharoni" pitchFamily="2" charset="-79"/>
              <a:cs typeface="Aharoni" pitchFamily="2" charset="-79"/>
            </a:endParaRPr>
          </a:p>
        </p:txBody>
      </p:sp>
      <p:sp>
        <p:nvSpPr>
          <p:cNvPr id="3" name="Content Placeholder 2"/>
          <p:cNvSpPr>
            <a:spLocks noGrp="1"/>
          </p:cNvSpPr>
          <p:nvPr>
            <p:ph sz="quarter" idx="1"/>
          </p:nvPr>
        </p:nvSpPr>
        <p:spPr>
          <a:ln/>
        </p:spPr>
        <p:style>
          <a:lnRef idx="0">
            <a:schemeClr val="accent6"/>
          </a:lnRef>
          <a:fillRef idx="3">
            <a:schemeClr val="accent6"/>
          </a:fillRef>
          <a:effectRef idx="3">
            <a:schemeClr val="accent6"/>
          </a:effectRef>
          <a:fontRef idx="minor">
            <a:schemeClr val="lt1"/>
          </a:fontRef>
        </p:style>
        <p:txBody>
          <a:bodyPr>
            <a:normAutofit fontScale="62500" lnSpcReduction="20000"/>
          </a:bodyPr>
          <a:lstStyle/>
          <a:p>
            <a:pPr>
              <a:buFont typeface="Wingdings" pitchFamily="2" charset="2"/>
              <a:buChar char="q"/>
            </a:pPr>
            <a:endParaRPr lang="en-US" sz="3200" b="1" dirty="0" smtClean="0">
              <a:solidFill>
                <a:schemeClr val="accent4">
                  <a:lumMod val="20000"/>
                  <a:lumOff val="80000"/>
                </a:schemeClr>
              </a:solidFill>
              <a:cs typeface="Arial" pitchFamily="34" charset="0"/>
            </a:endParaRPr>
          </a:p>
          <a:p>
            <a:pPr>
              <a:buFont typeface="Wingdings" pitchFamily="2" charset="2"/>
              <a:buChar char="q"/>
            </a:pPr>
            <a:r>
              <a:rPr lang="en-US" sz="3200" b="1" dirty="0" smtClean="0">
                <a:solidFill>
                  <a:schemeClr val="accent4">
                    <a:lumMod val="20000"/>
                    <a:lumOff val="80000"/>
                  </a:schemeClr>
                </a:solidFill>
                <a:cs typeface="Arial" pitchFamily="34" charset="0"/>
              </a:rPr>
              <a:t>Changes in normal patterns</a:t>
            </a:r>
          </a:p>
          <a:p>
            <a:pPr>
              <a:buFont typeface="Wingdings" pitchFamily="2" charset="2"/>
              <a:buChar char="q"/>
            </a:pPr>
            <a:endParaRPr lang="en-US" sz="3200" dirty="0" smtClean="0">
              <a:solidFill>
                <a:schemeClr val="accent4">
                  <a:lumMod val="20000"/>
                  <a:lumOff val="80000"/>
                </a:schemeClr>
              </a:solidFill>
              <a:cs typeface="Arial" pitchFamily="34" charset="0"/>
            </a:endParaRPr>
          </a:p>
          <a:p>
            <a:pPr>
              <a:buFont typeface="Wingdings" pitchFamily="2" charset="2"/>
              <a:buChar char="q"/>
            </a:pPr>
            <a:r>
              <a:rPr lang="en-US" sz="3200" b="1" dirty="0" smtClean="0">
                <a:solidFill>
                  <a:schemeClr val="accent4">
                    <a:lumMod val="20000"/>
                    <a:lumOff val="80000"/>
                  </a:schemeClr>
                </a:solidFill>
                <a:cs typeface="Arial" pitchFamily="34" charset="0"/>
              </a:rPr>
              <a:t>Unexplainable injuries</a:t>
            </a:r>
          </a:p>
          <a:p>
            <a:pPr>
              <a:buFont typeface="Wingdings" pitchFamily="2" charset="2"/>
              <a:buChar char="q"/>
            </a:pPr>
            <a:endParaRPr lang="en-US" sz="3200" dirty="0" smtClean="0">
              <a:solidFill>
                <a:schemeClr val="accent4">
                  <a:lumMod val="20000"/>
                  <a:lumOff val="80000"/>
                </a:schemeClr>
              </a:solidFill>
              <a:cs typeface="Arial" pitchFamily="34" charset="0"/>
            </a:endParaRPr>
          </a:p>
          <a:p>
            <a:pPr>
              <a:buFont typeface="Wingdings" pitchFamily="2" charset="2"/>
              <a:buChar char="q"/>
            </a:pPr>
            <a:r>
              <a:rPr lang="en-US" sz="3200" b="1" dirty="0" smtClean="0">
                <a:solidFill>
                  <a:schemeClr val="accent4">
                    <a:lumMod val="20000"/>
                    <a:lumOff val="80000"/>
                  </a:schemeClr>
                </a:solidFill>
                <a:cs typeface="Arial" pitchFamily="34" charset="0"/>
              </a:rPr>
              <a:t>Lost destroyed clothing, books,  electronics, or jewelry</a:t>
            </a:r>
          </a:p>
          <a:p>
            <a:pPr>
              <a:buFont typeface="Wingdings" pitchFamily="2" charset="2"/>
              <a:buChar char="q"/>
            </a:pPr>
            <a:endParaRPr lang="en-US" sz="3200" dirty="0" smtClean="0">
              <a:solidFill>
                <a:schemeClr val="accent4">
                  <a:lumMod val="20000"/>
                  <a:lumOff val="80000"/>
                </a:schemeClr>
              </a:solidFill>
              <a:cs typeface="Arial" pitchFamily="34" charset="0"/>
            </a:endParaRPr>
          </a:p>
          <a:p>
            <a:pPr>
              <a:buFont typeface="Wingdings" pitchFamily="2" charset="2"/>
              <a:buChar char="q"/>
            </a:pPr>
            <a:r>
              <a:rPr lang="en-US" sz="3200" b="1" dirty="0" smtClean="0">
                <a:solidFill>
                  <a:schemeClr val="accent4">
                    <a:lumMod val="20000"/>
                    <a:lumOff val="80000"/>
                  </a:schemeClr>
                </a:solidFill>
                <a:cs typeface="Arial" pitchFamily="34" charset="0"/>
              </a:rPr>
              <a:t>Frequent headaches or stomach aches, feeling sick or faking illness on school days</a:t>
            </a:r>
          </a:p>
          <a:p>
            <a:pPr>
              <a:buFont typeface="Wingdings" pitchFamily="2" charset="2"/>
              <a:buChar char="q"/>
            </a:pPr>
            <a:endParaRPr lang="en-US" sz="3200" b="1" dirty="0" smtClean="0">
              <a:solidFill>
                <a:schemeClr val="accent4">
                  <a:lumMod val="20000"/>
                  <a:lumOff val="80000"/>
                </a:schemeClr>
              </a:solidFill>
              <a:cs typeface="Arial" pitchFamily="34" charset="0"/>
            </a:endParaRPr>
          </a:p>
          <a:p>
            <a:pPr>
              <a:buFont typeface="Wingdings" pitchFamily="2" charset="2"/>
              <a:buChar char="q"/>
            </a:pPr>
            <a:r>
              <a:rPr lang="en-US" sz="3200" b="1" dirty="0" smtClean="0">
                <a:solidFill>
                  <a:schemeClr val="accent4">
                    <a:lumMod val="20000"/>
                    <a:lumOff val="80000"/>
                  </a:schemeClr>
                </a:solidFill>
                <a:cs typeface="Arial" pitchFamily="34" charset="0"/>
              </a:rPr>
              <a:t>Changes</a:t>
            </a:r>
            <a:r>
              <a:rPr lang="en-US" sz="3200" dirty="0" smtClean="0">
                <a:solidFill>
                  <a:schemeClr val="accent4">
                    <a:lumMod val="20000"/>
                    <a:lumOff val="80000"/>
                  </a:schemeClr>
                </a:solidFill>
                <a:cs typeface="Arial" pitchFamily="34" charset="0"/>
              </a:rPr>
              <a:t> </a:t>
            </a:r>
            <a:r>
              <a:rPr lang="en-US" sz="3200" b="1" dirty="0" smtClean="0">
                <a:solidFill>
                  <a:schemeClr val="accent4">
                    <a:lumMod val="20000"/>
                    <a:lumOff val="80000"/>
                  </a:schemeClr>
                </a:solidFill>
                <a:cs typeface="Arial" pitchFamily="34" charset="0"/>
              </a:rPr>
              <a:t>in eating habits</a:t>
            </a:r>
            <a:r>
              <a:rPr lang="en-US" sz="3200" dirty="0" smtClean="0">
                <a:solidFill>
                  <a:schemeClr val="accent4">
                    <a:lumMod val="20000"/>
                    <a:lumOff val="80000"/>
                  </a:schemeClr>
                </a:solidFill>
                <a:cs typeface="Arial" pitchFamily="34" charset="0"/>
              </a:rPr>
              <a:t>.</a:t>
            </a:r>
          </a:p>
        </p:txBody>
      </p:sp>
      <p:sp>
        <p:nvSpPr>
          <p:cNvPr id="4" name="Content Placeholder 3"/>
          <p:cNvSpPr>
            <a:spLocks noGrp="1"/>
          </p:cNvSpPr>
          <p:nvPr>
            <p:ph sz="quarter" idx="2"/>
          </p:nvPr>
        </p:nvSpPr>
        <p:spPr>
          <a:ln/>
        </p:spPr>
        <p:style>
          <a:lnRef idx="1">
            <a:schemeClr val="dk1"/>
          </a:lnRef>
          <a:fillRef idx="2">
            <a:schemeClr val="dk1"/>
          </a:fillRef>
          <a:effectRef idx="1">
            <a:schemeClr val="dk1"/>
          </a:effectRef>
          <a:fontRef idx="minor">
            <a:schemeClr val="dk1"/>
          </a:fontRef>
        </p:style>
        <p:txBody>
          <a:bodyPr>
            <a:normAutofit fontScale="62500" lnSpcReduction="20000"/>
          </a:bodyPr>
          <a:lstStyle/>
          <a:p>
            <a:endParaRPr lang="en-US" sz="3200" b="1" dirty="0" smtClean="0">
              <a:solidFill>
                <a:schemeClr val="accent4">
                  <a:lumMod val="20000"/>
                  <a:lumOff val="80000"/>
                </a:schemeClr>
              </a:solidFill>
            </a:endParaRPr>
          </a:p>
          <a:p>
            <a:r>
              <a:rPr lang="en-US" sz="3200" b="1" dirty="0" smtClean="0">
                <a:solidFill>
                  <a:schemeClr val="accent4">
                    <a:lumMod val="20000"/>
                    <a:lumOff val="80000"/>
                  </a:schemeClr>
                </a:solidFill>
              </a:rPr>
              <a:t>Difficulty sleeping or frequent nightmares</a:t>
            </a:r>
          </a:p>
          <a:p>
            <a:endParaRPr lang="en-US" sz="3200" b="1" dirty="0" smtClean="0">
              <a:solidFill>
                <a:schemeClr val="accent4">
                  <a:lumMod val="20000"/>
                  <a:lumOff val="80000"/>
                </a:schemeClr>
              </a:solidFill>
            </a:endParaRPr>
          </a:p>
          <a:p>
            <a:r>
              <a:rPr lang="en-US" sz="3200" b="1" dirty="0" smtClean="0">
                <a:solidFill>
                  <a:schemeClr val="accent4">
                    <a:lumMod val="20000"/>
                    <a:lumOff val="80000"/>
                  </a:schemeClr>
                </a:solidFill>
              </a:rPr>
              <a:t>Declining grades, loss of interest in schoolwork and school attendance</a:t>
            </a:r>
          </a:p>
          <a:p>
            <a:endParaRPr lang="en-US" sz="3200" b="1" dirty="0" smtClean="0">
              <a:solidFill>
                <a:schemeClr val="accent4">
                  <a:lumMod val="20000"/>
                  <a:lumOff val="80000"/>
                </a:schemeClr>
              </a:solidFill>
            </a:endParaRPr>
          </a:p>
          <a:p>
            <a:r>
              <a:rPr lang="en-US" sz="3200" b="1" dirty="0" smtClean="0">
                <a:solidFill>
                  <a:schemeClr val="accent4">
                    <a:lumMod val="20000"/>
                    <a:lumOff val="80000"/>
                  </a:schemeClr>
                </a:solidFill>
              </a:rPr>
              <a:t>Sudden loss of friends or avoidance of social situations</a:t>
            </a:r>
          </a:p>
          <a:p>
            <a:endParaRPr lang="en-US" sz="3200" b="1" dirty="0" smtClean="0">
              <a:solidFill>
                <a:schemeClr val="accent4">
                  <a:lumMod val="20000"/>
                  <a:lumOff val="80000"/>
                </a:schemeClr>
              </a:solidFill>
            </a:endParaRPr>
          </a:p>
          <a:p>
            <a:r>
              <a:rPr lang="en-US" sz="3200" b="1" dirty="0" smtClean="0">
                <a:solidFill>
                  <a:schemeClr val="accent4">
                    <a:lumMod val="20000"/>
                    <a:lumOff val="80000"/>
                  </a:schemeClr>
                </a:solidFill>
              </a:rPr>
              <a:t>Feelings of helplessness or decreased self esteem</a:t>
            </a:r>
          </a:p>
          <a:p>
            <a:endParaRPr lang="en-US" sz="3200" b="1" dirty="0" smtClean="0">
              <a:solidFill>
                <a:schemeClr val="accent4">
                  <a:lumMod val="20000"/>
                  <a:lumOff val="80000"/>
                </a:schemeClr>
              </a:solidFill>
            </a:endParaRPr>
          </a:p>
          <a:p>
            <a:r>
              <a:rPr lang="en-US" sz="3200" b="1" dirty="0" smtClean="0">
                <a:solidFill>
                  <a:schemeClr val="accent4">
                    <a:lumMod val="20000"/>
                    <a:lumOff val="80000"/>
                  </a:schemeClr>
                </a:solidFill>
              </a:rPr>
              <a:t>Self-destructive behaviors </a:t>
            </a:r>
            <a:endParaRPr lang="en-US" dirty="0"/>
          </a:p>
        </p:txBody>
      </p:sp>
      <p:sp>
        <p:nvSpPr>
          <p:cNvPr id="5" name="Slide Number Placeholder 4"/>
          <p:cNvSpPr>
            <a:spLocks noGrp="1"/>
          </p:cNvSpPr>
          <p:nvPr>
            <p:ph type="sldNum" sz="quarter" idx="16"/>
          </p:nvPr>
        </p:nvSpPr>
        <p:spPr/>
        <p:txBody>
          <a:bodyPr>
            <a:normAutofit fontScale="85000" lnSpcReduction="20000"/>
          </a:bodyPr>
          <a:lstStyle/>
          <a:p>
            <a:fld id="{9D05259D-19EB-49A3-998C-27195B5E76BA}"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0" y="304800"/>
            <a:ext cx="4876800" cy="869950"/>
          </a:xfrm>
        </p:spPr>
        <p:txBody>
          <a:bodyPr>
            <a:normAutofit/>
          </a:bodyPr>
          <a:lstStyle/>
          <a:p>
            <a:r>
              <a:rPr lang="en-US" sz="3600" b="1" dirty="0" smtClean="0">
                <a:solidFill>
                  <a:srgbClr val="E4844E"/>
                </a:solidFill>
                <a:effectLst>
                  <a:outerShdw blurRad="38100" dist="38100" dir="2700000" algn="tl">
                    <a:srgbClr val="000000">
                      <a:alpha val="43137"/>
                    </a:srgbClr>
                  </a:outerShdw>
                </a:effectLst>
                <a:latin typeface="Aharoni" pitchFamily="2" charset="-79"/>
                <a:cs typeface="Aharoni" pitchFamily="2" charset="-79"/>
              </a:rPr>
              <a:t>What Can Teens Do?</a:t>
            </a:r>
            <a:endParaRPr lang="en-US" sz="3600" b="1" dirty="0">
              <a:solidFill>
                <a:srgbClr val="E4844E"/>
              </a:solidFill>
              <a:effectLst>
                <a:outerShdw blurRad="38100" dist="38100" dir="2700000" algn="tl">
                  <a:srgbClr val="000000">
                    <a:alpha val="43137"/>
                  </a:srgbClr>
                </a:outerShdw>
              </a:effectLst>
              <a:latin typeface="Aharoni" pitchFamily="2" charset="-79"/>
              <a:cs typeface="Aharoni" pitchFamily="2" charset="-79"/>
            </a:endParaRPr>
          </a:p>
        </p:txBody>
      </p:sp>
      <p:sp>
        <p:nvSpPr>
          <p:cNvPr id="3" name="Content Placeholder 2"/>
          <p:cNvSpPr>
            <a:spLocks noGrp="1"/>
          </p:cNvSpPr>
          <p:nvPr>
            <p:ph sz="quarter" idx="2"/>
          </p:nvPr>
        </p:nvSpPr>
        <p:spPr>
          <a:xfrm>
            <a:off x="228600" y="2286000"/>
            <a:ext cx="3962400" cy="3733800"/>
          </a:xfrm>
          <a:solidFill>
            <a:schemeClr val="accent1">
              <a:lumMod val="40000"/>
              <a:lumOff val="60000"/>
              <a:alpha val="38000"/>
            </a:schemeClr>
          </a:solidFill>
          <a:scene3d>
            <a:camera prst="orthographicFront"/>
            <a:lightRig rig="soft" dir="t"/>
          </a:scene3d>
          <a:sp3d extrusionH="241300" contourW="31750">
            <a:bevelT w="158750" h="127000" prst="coolSlant"/>
            <a:bevelB w="177800" h="184150"/>
            <a:extrusionClr>
              <a:srgbClr val="002060"/>
            </a:extrusionClr>
          </a:sp3d>
        </p:spPr>
        <p:txBody>
          <a:bodyPr>
            <a:normAutofit/>
          </a:bodyPr>
          <a:lstStyle/>
          <a:p>
            <a:r>
              <a:rPr lang="en-US" sz="2400" dirty="0" smtClean="0">
                <a:latin typeface="Aparajita" pitchFamily="34" charset="0"/>
                <a:cs typeface="Aparajita" pitchFamily="34" charset="0"/>
              </a:rPr>
              <a:t>Do not give the bully a reaction/ bully back</a:t>
            </a:r>
          </a:p>
          <a:p>
            <a:r>
              <a:rPr lang="en-US" sz="2400" dirty="0" smtClean="0">
                <a:latin typeface="Aparajita" pitchFamily="34" charset="0"/>
                <a:cs typeface="Aparajita" pitchFamily="34" charset="0"/>
              </a:rPr>
              <a:t>Develop or increase positive self-talk</a:t>
            </a:r>
          </a:p>
          <a:p>
            <a:r>
              <a:rPr lang="en-US" sz="2400" dirty="0" smtClean="0">
                <a:latin typeface="Aparajita" pitchFamily="34" charset="0"/>
                <a:cs typeface="Aparajita" pitchFamily="34" charset="0"/>
              </a:rPr>
              <a:t>Set up boundaries</a:t>
            </a:r>
          </a:p>
          <a:p>
            <a:pPr lvl="1">
              <a:buFont typeface="Wingdings" pitchFamily="2" charset="2"/>
              <a:buChar char="§"/>
            </a:pPr>
            <a:r>
              <a:rPr lang="en-US" sz="2400" dirty="0" smtClean="0">
                <a:latin typeface="Aparajita" pitchFamily="34" charset="0"/>
                <a:cs typeface="Aparajita" pitchFamily="34" charset="0"/>
              </a:rPr>
              <a:t>What to say to the bully</a:t>
            </a:r>
          </a:p>
          <a:p>
            <a:pPr lvl="1">
              <a:buFont typeface="Wingdings" pitchFamily="2" charset="2"/>
              <a:buChar char="§"/>
            </a:pPr>
            <a:r>
              <a:rPr lang="en-US" sz="2400" dirty="0" smtClean="0">
                <a:latin typeface="Aparajita" pitchFamily="34" charset="0"/>
                <a:cs typeface="Aparajita" pitchFamily="34" charset="0"/>
              </a:rPr>
              <a:t>Strong non-</a:t>
            </a:r>
            <a:r>
              <a:rPr lang="en-US" sz="2400" dirty="0" err="1" smtClean="0">
                <a:latin typeface="Aparajita" pitchFamily="34" charset="0"/>
                <a:cs typeface="Aparajita" pitchFamily="34" charset="0"/>
              </a:rPr>
              <a:t>verbals</a:t>
            </a:r>
            <a:endParaRPr lang="en-US" sz="2400" dirty="0" smtClean="0">
              <a:latin typeface="Aparajita" pitchFamily="34" charset="0"/>
              <a:cs typeface="Aparajita" pitchFamily="34" charset="0"/>
            </a:endParaRPr>
          </a:p>
          <a:p>
            <a:pPr lvl="1">
              <a:buFont typeface="Wingdings" pitchFamily="2" charset="2"/>
              <a:buChar char="§"/>
            </a:pPr>
            <a:r>
              <a:rPr lang="en-US" sz="2400" dirty="0" smtClean="0">
                <a:latin typeface="Aparajita" pitchFamily="34" charset="0"/>
                <a:cs typeface="Aparajita" pitchFamily="34" charset="0"/>
              </a:rPr>
              <a:t>Surround self with true friends</a:t>
            </a:r>
            <a:endParaRPr lang="en-US" sz="2400" dirty="0" smtClean="0">
              <a:latin typeface="Aparajita" pitchFamily="34" charset="0"/>
              <a:cs typeface="Aparajita" pitchFamily="34" charset="0"/>
            </a:endParaRPr>
          </a:p>
          <a:p>
            <a:endParaRPr lang="en-US" dirty="0"/>
          </a:p>
        </p:txBody>
      </p:sp>
      <p:sp>
        <p:nvSpPr>
          <p:cNvPr id="10" name="Content Placeholder 9"/>
          <p:cNvSpPr>
            <a:spLocks noGrp="1"/>
          </p:cNvSpPr>
          <p:nvPr>
            <p:ph sz="quarter" idx="4"/>
          </p:nvPr>
        </p:nvSpPr>
        <p:spPr>
          <a:xfrm>
            <a:off x="4648200" y="2286000"/>
            <a:ext cx="4114800" cy="3733800"/>
          </a:xfrm>
          <a:solidFill>
            <a:schemeClr val="accent1">
              <a:lumMod val="40000"/>
              <a:lumOff val="60000"/>
              <a:alpha val="99000"/>
            </a:schemeClr>
          </a:solidFill>
          <a:scene3d>
            <a:camera prst="orthographicFront"/>
            <a:lightRig rig="freezing" dir="t"/>
          </a:scene3d>
          <a:sp3d extrusionH="88900" contourW="50800" prstMaterial="clear">
            <a:bevelT w="127000" h="127000" prst="coolSlant"/>
            <a:bevelB w="69850" h="107950"/>
            <a:extrusionClr>
              <a:schemeClr val="accent2">
                <a:lumMod val="50000"/>
              </a:schemeClr>
            </a:extrusionClr>
            <a:contourClr>
              <a:schemeClr val="accent4">
                <a:lumMod val="75000"/>
              </a:schemeClr>
            </a:contourClr>
          </a:sp3d>
        </p:spPr>
        <p:txBody>
          <a:bodyPr>
            <a:normAutofit/>
          </a:bodyPr>
          <a:lstStyle/>
          <a:p>
            <a:r>
              <a:rPr lang="en-US" sz="2400" dirty="0" smtClean="0">
                <a:latin typeface="Aparajita" pitchFamily="34" charset="0"/>
                <a:cs typeface="Aparajita" pitchFamily="34" charset="0"/>
              </a:rPr>
              <a:t>Leave the bully so he/she does not have an audience </a:t>
            </a:r>
          </a:p>
          <a:p>
            <a:r>
              <a:rPr lang="en-US" sz="2400" dirty="0" smtClean="0">
                <a:latin typeface="Aparajita" pitchFamily="34" charset="0"/>
                <a:cs typeface="Aparajita" pitchFamily="34" charset="0"/>
              </a:rPr>
              <a:t>Speak up for the person being bullied</a:t>
            </a:r>
          </a:p>
          <a:p>
            <a:r>
              <a:rPr lang="en-US" sz="2400" dirty="0" smtClean="0">
                <a:latin typeface="Aparajita" pitchFamily="34" charset="0"/>
                <a:cs typeface="Aparajita" pitchFamily="34" charset="0"/>
              </a:rPr>
              <a:t>Show disapproval</a:t>
            </a:r>
          </a:p>
          <a:p>
            <a:r>
              <a:rPr lang="en-US" sz="2400" dirty="0" smtClean="0">
                <a:latin typeface="Aparajita" pitchFamily="34" charset="0"/>
                <a:cs typeface="Aparajita" pitchFamily="34" charset="0"/>
              </a:rPr>
              <a:t>Talk to the person afterwards</a:t>
            </a:r>
            <a:endParaRPr lang="en-US" sz="2400" dirty="0">
              <a:latin typeface="Aparajita" pitchFamily="34" charset="0"/>
              <a:cs typeface="Aparajita" pitchFamily="34" charset="0"/>
            </a:endParaRPr>
          </a:p>
        </p:txBody>
      </p:sp>
      <p:sp>
        <p:nvSpPr>
          <p:cNvPr id="8" name="Text Placeholder 7"/>
          <p:cNvSpPr>
            <a:spLocks noGrp="1"/>
          </p:cNvSpPr>
          <p:nvPr>
            <p:ph type="body" sz="quarter" idx="1"/>
          </p:nvPr>
        </p:nvSpPr>
        <p:spPr>
          <a:xfrm>
            <a:off x="228600" y="1676400"/>
            <a:ext cx="3962400" cy="640080"/>
          </a:xfrm>
          <a:scene3d>
            <a:camera prst="orthographicFront"/>
            <a:lightRig rig="threePt" dir="t"/>
          </a:scene3d>
          <a:sp3d>
            <a:bevelT w="165100" prst="coolSlant"/>
          </a:sp3d>
        </p:spPr>
        <p:txBody>
          <a:bodyPr/>
          <a:lstStyle/>
          <a:p>
            <a:pPr algn="ctr"/>
            <a:r>
              <a:rPr lang="en-US" dirty="0" smtClean="0"/>
              <a:t>If Being Bullied</a:t>
            </a:r>
            <a:endParaRPr lang="en-US" dirty="0"/>
          </a:p>
        </p:txBody>
      </p:sp>
      <p:sp>
        <p:nvSpPr>
          <p:cNvPr id="9" name="Text Placeholder 8"/>
          <p:cNvSpPr>
            <a:spLocks noGrp="1"/>
          </p:cNvSpPr>
          <p:nvPr>
            <p:ph type="body" sz="quarter" idx="3"/>
          </p:nvPr>
        </p:nvSpPr>
        <p:spPr>
          <a:xfrm>
            <a:off x="4572000" y="1676400"/>
            <a:ext cx="4191000" cy="640080"/>
          </a:xfrm>
          <a:scene3d>
            <a:camera prst="orthographicFront"/>
            <a:lightRig rig="threePt" dir="t"/>
          </a:scene3d>
          <a:sp3d>
            <a:bevelT w="165100" prst="coolSlant"/>
          </a:sp3d>
        </p:spPr>
        <p:txBody>
          <a:bodyPr/>
          <a:lstStyle/>
          <a:p>
            <a:pPr algn="ctr"/>
            <a:r>
              <a:rPr lang="en-US" dirty="0" smtClean="0"/>
              <a:t>If a Bystander</a:t>
            </a:r>
            <a:endParaRPr lang="en-US" dirty="0"/>
          </a:p>
        </p:txBody>
      </p:sp>
      <p:pic>
        <p:nvPicPr>
          <p:cNvPr id="7" name="Picture 4" descr="https://encrypted-tbn1.gstatic.com/images?q=tbn:ANd9GcQDpQeT8uyHHXDP0ZgVtoR2F9WHaK4WquMRjM4GYSs9thXd5YxG2w"/>
          <p:cNvPicPr>
            <a:picLocks noChangeAspect="1" noChangeArrowheads="1"/>
          </p:cNvPicPr>
          <p:nvPr/>
        </p:nvPicPr>
        <p:blipFill>
          <a:blip r:embed="rId3" cstate="print"/>
          <a:srcRect/>
          <a:stretch>
            <a:fillRect/>
          </a:stretch>
        </p:blipFill>
        <p:spPr bwMode="auto">
          <a:xfrm>
            <a:off x="0" y="0"/>
            <a:ext cx="3810000" cy="1295400"/>
          </a:xfrm>
          <a:prstGeom prst="rect">
            <a:avLst/>
          </a:prstGeom>
          <a:ln>
            <a:noFill/>
          </a:ln>
          <a:effectLst>
            <a:softEdge rad="112500"/>
          </a:effectLst>
        </p:spPr>
      </p:pic>
      <p:sp>
        <p:nvSpPr>
          <p:cNvPr id="11" name="Slide Number Placeholder 10"/>
          <p:cNvSpPr>
            <a:spLocks noGrp="1"/>
          </p:cNvSpPr>
          <p:nvPr>
            <p:ph type="sldNum" sz="quarter" idx="16"/>
          </p:nvPr>
        </p:nvSpPr>
        <p:spPr/>
        <p:txBody>
          <a:bodyPr>
            <a:normAutofit fontScale="85000" lnSpcReduction="20000"/>
          </a:bodyPr>
          <a:lstStyle/>
          <a:p>
            <a:fld id="{9D05259D-19EB-49A3-998C-27195B5E76BA}"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solidFill>
                  <a:schemeClr val="accent1">
                    <a:lumMod val="60000"/>
                    <a:lumOff val="40000"/>
                  </a:schemeClr>
                </a:solidFill>
                <a:effectLst>
                  <a:outerShdw blurRad="38100" dist="38100" dir="2700000" algn="tl">
                    <a:srgbClr val="000000">
                      <a:alpha val="43137"/>
                    </a:srgbClr>
                  </a:outerShdw>
                </a:effectLst>
                <a:latin typeface="Aharoni" pitchFamily="2" charset="-79"/>
                <a:cs typeface="Aharoni" pitchFamily="2" charset="-79"/>
              </a:rPr>
              <a:t>What Can Parents Do?</a:t>
            </a:r>
            <a:endParaRPr lang="en-US" sz="3600" b="1" dirty="0">
              <a:solidFill>
                <a:schemeClr val="accent1">
                  <a:lumMod val="60000"/>
                  <a:lumOff val="40000"/>
                </a:schemeClr>
              </a:solidFill>
              <a:effectLst>
                <a:outerShdw blurRad="38100" dist="38100" dir="2700000" algn="tl">
                  <a:srgbClr val="000000">
                    <a:alpha val="43137"/>
                  </a:srgbClr>
                </a:outerShdw>
              </a:effectLst>
              <a:latin typeface="Aharoni" pitchFamily="2" charset="-79"/>
              <a:cs typeface="Aharoni" pitchFamily="2" charset="-79"/>
            </a:endParaRPr>
          </a:p>
        </p:txBody>
      </p:sp>
      <p:sp>
        <p:nvSpPr>
          <p:cNvPr id="3" name="Content Placeholder 2"/>
          <p:cNvSpPr>
            <a:spLocks noGrp="1"/>
          </p:cNvSpPr>
          <p:nvPr>
            <p:ph sz="quarter" idx="1"/>
          </p:nvPr>
        </p:nvSpPr>
        <p:spPr>
          <a:xfrm>
            <a:off x="609600" y="1905000"/>
            <a:ext cx="8153400" cy="4495800"/>
          </a:xfrm>
          <a:solidFill>
            <a:schemeClr val="accent1">
              <a:lumMod val="40000"/>
              <a:lumOff val="60000"/>
            </a:schemeClr>
          </a:solidFill>
          <a:scene3d>
            <a:camera prst="orthographicFront"/>
            <a:lightRig rig="threePt" dir="t"/>
          </a:scene3d>
          <a:sp3d>
            <a:bevelT prst="slope"/>
          </a:sp3d>
        </p:spPr>
        <p:txBody>
          <a:bodyPr>
            <a:normAutofit/>
          </a:bodyPr>
          <a:lstStyle/>
          <a:p>
            <a:pPr marL="346075" indent="-346075"/>
            <a:r>
              <a:rPr lang="en-US" sz="2700" dirty="0" smtClean="0"/>
              <a:t>Don’t overreact</a:t>
            </a:r>
          </a:p>
          <a:p>
            <a:pPr marL="346075" indent="-346075"/>
            <a:r>
              <a:rPr lang="en-US" sz="2700" dirty="0" smtClean="0"/>
              <a:t>Open </a:t>
            </a:r>
            <a:r>
              <a:rPr lang="en-US" sz="2700" dirty="0" smtClean="0"/>
              <a:t>up </a:t>
            </a:r>
            <a:r>
              <a:rPr lang="en-US" sz="2700" dirty="0" smtClean="0"/>
              <a:t>communication</a:t>
            </a:r>
          </a:p>
          <a:p>
            <a:pPr marL="346075" indent="-346075"/>
            <a:r>
              <a:rPr lang="en-US" sz="2700" dirty="0" smtClean="0"/>
              <a:t>Teach </a:t>
            </a:r>
            <a:r>
              <a:rPr lang="en-US" sz="2700" dirty="0" smtClean="0"/>
              <a:t>problem-solving skills that they help come up with</a:t>
            </a:r>
          </a:p>
          <a:p>
            <a:pPr marL="346075" indent="-346075"/>
            <a:r>
              <a:rPr lang="en-US" sz="2700" dirty="0" smtClean="0"/>
              <a:t>Alert </a:t>
            </a:r>
            <a:r>
              <a:rPr lang="en-US" sz="2700" dirty="0" smtClean="0"/>
              <a:t>the school/school </a:t>
            </a:r>
            <a:r>
              <a:rPr lang="en-US" sz="2700" dirty="0" smtClean="0"/>
              <a:t>counselor</a:t>
            </a:r>
          </a:p>
          <a:p>
            <a:pPr marL="346075" indent="-346075"/>
            <a:r>
              <a:rPr lang="en-US" sz="2700" dirty="0" smtClean="0"/>
              <a:t>Help </a:t>
            </a:r>
            <a:r>
              <a:rPr lang="en-US" sz="2700" dirty="0" smtClean="0"/>
              <a:t>increase self-concept &amp; self-esteem through setting up positive opportunities</a:t>
            </a:r>
          </a:p>
          <a:p>
            <a:pPr marL="346075" indent="-346075"/>
            <a:r>
              <a:rPr lang="en-US" sz="2700" dirty="0" smtClean="0"/>
              <a:t>Model </a:t>
            </a:r>
            <a:r>
              <a:rPr lang="en-US" sz="2700" dirty="0" smtClean="0"/>
              <a:t>good behavior and ways of dealing with situations</a:t>
            </a:r>
            <a:endParaRPr lang="en-US" sz="2700" dirty="0"/>
          </a:p>
        </p:txBody>
      </p:sp>
      <p:sp>
        <p:nvSpPr>
          <p:cNvPr id="4" name="Slide Number Placeholder 3"/>
          <p:cNvSpPr>
            <a:spLocks noGrp="1"/>
          </p:cNvSpPr>
          <p:nvPr>
            <p:ph type="sldNum" sz="quarter" idx="12"/>
          </p:nvPr>
        </p:nvSpPr>
        <p:spPr/>
        <p:txBody>
          <a:bodyPr>
            <a:normAutofit fontScale="85000" lnSpcReduction="20000"/>
          </a:bodyPr>
          <a:lstStyle/>
          <a:p>
            <a:fld id="{9D05259D-19EB-49A3-998C-27195B5E76BA}" type="slidenum">
              <a:rPr lang="en-US" smtClean="0"/>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2423</TotalTime>
  <Words>829</Words>
  <Application>Microsoft Office PowerPoint</Application>
  <PresentationFormat>On-screen Show (4:3)</PresentationFormat>
  <Paragraphs>170</Paragraphs>
  <Slides>16</Slides>
  <Notes>12</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Median</vt:lpstr>
      <vt:lpstr>Slide 1</vt:lpstr>
      <vt:lpstr>Bullying and Teens </vt:lpstr>
      <vt:lpstr>What IS Bullying?</vt:lpstr>
      <vt:lpstr>What is Bullying? Cont’d</vt:lpstr>
      <vt:lpstr>Slide 5</vt:lpstr>
      <vt:lpstr>Slide 6</vt:lpstr>
      <vt:lpstr>What should you look for?</vt:lpstr>
      <vt:lpstr>What Can Teens Do?</vt:lpstr>
      <vt:lpstr>What Can Parents Do?</vt:lpstr>
      <vt:lpstr>   OMG is MY Teen is a Bully!?!</vt:lpstr>
      <vt:lpstr>Does my teen…</vt:lpstr>
      <vt:lpstr>How to Break the Cycle:  Bullying &amp; Self-Esteem</vt:lpstr>
      <vt:lpstr>We  Do Not  Accept  Bullying  Here</vt:lpstr>
      <vt:lpstr>WORDS  TO  LIVE  BY…</vt:lpstr>
      <vt:lpstr>References</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Bullying and</dc:title>
  <dc:creator>Judy Valeski</dc:creator>
  <cp:lastModifiedBy>Judy Valeski</cp:lastModifiedBy>
  <cp:revision>162</cp:revision>
  <dcterms:created xsi:type="dcterms:W3CDTF">2013-10-08T15:11:57Z</dcterms:created>
  <dcterms:modified xsi:type="dcterms:W3CDTF">2013-10-11T02:17:57Z</dcterms:modified>
</cp:coreProperties>
</file>